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</p:sldMasterIdLst>
  <p:notesMasterIdLst>
    <p:notesMasterId r:id="rId20"/>
  </p:notesMasterIdLst>
  <p:sldIdLst>
    <p:sldId id="271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93" r:id="rId16"/>
    <p:sldId id="294" r:id="rId17"/>
    <p:sldId id="269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E7FF2-914A-4CD2-88A2-C3FC7DE62EF9}" v="12" dt="2023-10-23T01:55:08.9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97"/>
    <p:restoredTop sz="94698"/>
  </p:normalViewPr>
  <p:slideViewPr>
    <p:cSldViewPr>
      <p:cViewPr varScale="1">
        <p:scale>
          <a:sx n="47" d="100"/>
          <a:sy n="47" d="100"/>
        </p:scale>
        <p:origin x="42" y="13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on, Kathy" userId="S::kjohnson@gwinnetttech.edu::bc454295-a45c-4866-b0f4-dd150e906dc9" providerId="AD" clId="Web-{89D1D2C4-2BAD-23F6-0510-B132FD294511}"/>
    <pc:docChg chg="delSld modSld addMainMaster delMainMaster">
      <pc:chgData name="Johnson, Kathy" userId="S::kjohnson@gwinnetttech.edu::bc454295-a45c-4866-b0f4-dd150e906dc9" providerId="AD" clId="Web-{89D1D2C4-2BAD-23F6-0510-B132FD294511}" dt="2023-10-16T21:42:58.216" v="93"/>
      <pc:docMkLst>
        <pc:docMk/>
      </pc:docMkLst>
      <pc:sldChg chg="addSp delSp modSp mod setBg modClrScheme delDesignElem chgLayout">
        <pc:chgData name="Johnson, Kathy" userId="S::kjohnson@gwinnetttech.edu::bc454295-a45c-4866-b0f4-dd150e906dc9" providerId="AD" clId="Web-{89D1D2C4-2BAD-23F6-0510-B132FD294511}" dt="2023-10-16T21:41:50.245" v="90"/>
        <pc:sldMkLst>
          <pc:docMk/>
          <pc:sldMk cId="0" sldId="257"/>
        </pc:sldMkLst>
        <pc:spChg chg="mod ord">
          <ac:chgData name="Johnson, Kathy" userId="S::kjohnson@gwinnetttech.edu::bc454295-a45c-4866-b0f4-dd150e906dc9" providerId="AD" clId="Web-{89D1D2C4-2BAD-23F6-0510-B132FD294511}" dt="2023-10-16T21:41:50.245" v="90"/>
          <ac:spMkLst>
            <pc:docMk/>
            <pc:sldMk cId="0" sldId="257"/>
            <ac:spMk id="2" creationId="{00000000-0000-0000-0000-000000000000}"/>
          </ac:spMkLst>
        </pc:spChg>
        <pc:spChg chg="mod ord">
          <ac:chgData name="Johnson, Kathy" userId="S::kjohnson@gwinnetttech.edu::bc454295-a45c-4866-b0f4-dd150e906dc9" providerId="AD" clId="Web-{89D1D2C4-2BAD-23F6-0510-B132FD294511}" dt="2023-10-16T21:41:50.245" v="90"/>
          <ac:spMkLst>
            <pc:docMk/>
            <pc:sldMk cId="0" sldId="257"/>
            <ac:spMk id="3" creationId="{00000000-0000-0000-0000-000000000000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7:07.938" v="22"/>
          <ac:spMkLst>
            <pc:docMk/>
            <pc:sldMk cId="0" sldId="257"/>
            <ac:spMk id="5" creationId="{089A69AF-D57B-49B4-886C-D4A5DC194421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7:07.938" v="22"/>
          <ac:spMkLst>
            <pc:docMk/>
            <pc:sldMk cId="0" sldId="257"/>
            <ac:spMk id="6" creationId="{CABDC08D-6093-4397-92D4-54D00E2BB1C2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36.935" v="10"/>
          <ac:spMkLst>
            <pc:docMk/>
            <pc:sldMk cId="0" sldId="257"/>
            <ac:spMk id="8" creationId="{29DC5A77-10C9-4ECF-B7EB-8D917F36A9EE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1:50.245" v="90"/>
          <ac:spMkLst>
            <pc:docMk/>
            <pc:sldMk cId="0" sldId="257"/>
            <ac:spMk id="9" creationId="{5BBD3ED2-B0E6-45A2-ABD5-ECF31BC37C2E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36.935" v="10"/>
          <ac:spMkLst>
            <pc:docMk/>
            <pc:sldMk cId="0" sldId="257"/>
            <ac:spMk id="10" creationId="{2FFE28B5-FB16-49A9-B851-3C35FAC0CACB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1:50.245" v="90"/>
          <ac:spMkLst>
            <pc:docMk/>
            <pc:sldMk cId="0" sldId="257"/>
            <ac:spMk id="11" creationId="{F2D2D1E8-4ABF-4B6B-B39D-40B080B61E49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36.935" v="10"/>
          <ac:spMkLst>
            <pc:docMk/>
            <pc:sldMk cId="0" sldId="257"/>
            <ac:spMk id="12" creationId="{01014442-855A-4E0F-8D09-C314661A48B9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1:50.245" v="90"/>
          <ac:spMkLst>
            <pc:docMk/>
            <pc:sldMk cId="0" sldId="257"/>
            <ac:spMk id="13" creationId="{BC7AB4B5-66A5-48D1-BD88-C60A16ED971B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36.935" v="10"/>
          <ac:spMkLst>
            <pc:docMk/>
            <pc:sldMk cId="0" sldId="257"/>
            <ac:spMk id="14" creationId="{9B1ABF09-86CF-414E-88A5-2B84CC7232A9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36.935" v="10"/>
          <ac:spMkLst>
            <pc:docMk/>
            <pc:sldMk cId="0" sldId="257"/>
            <ac:spMk id="16" creationId="{3FE91770-CDBB-4D24-94E5-AD484F36CE87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50.982" v="11"/>
          <ac:spMkLst>
            <pc:docMk/>
            <pc:sldMk cId="0" sldId="257"/>
            <ac:spMk id="21" creationId="{5DB23C2B-2054-4D8B-9E98-9190F8E05EAD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50.982" v="11"/>
          <ac:spMkLst>
            <pc:docMk/>
            <pc:sldMk cId="0" sldId="257"/>
            <ac:spMk id="23" creationId="{8797B5BC-9873-45F9-97D6-298FB5AF08FF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50.982" v="11"/>
          <ac:spMkLst>
            <pc:docMk/>
            <pc:sldMk cId="0" sldId="257"/>
            <ac:spMk id="25" creationId="{665C2FCD-09A4-4B4B-AA73-F330DFE91799}"/>
          </ac:spMkLst>
        </pc:spChg>
        <pc:picChg chg="add del">
          <ac:chgData name="Johnson, Kathy" userId="S::kjohnson@gwinnetttech.edu::bc454295-a45c-4866-b0f4-dd150e906dc9" providerId="AD" clId="Web-{89D1D2C4-2BAD-23F6-0510-B132FD294511}" dt="2023-10-16T21:35:19.468" v="37"/>
          <ac:picMkLst>
            <pc:docMk/>
            <pc:sldMk cId="0" sldId="257"/>
            <ac:picMk id="7" creationId="{C7C4C37C-3447-CF00-F645-8051A790931A}"/>
          </ac:picMkLst>
        </pc:picChg>
      </pc:sldChg>
      <pc:sldChg chg="addSp delSp modSp mod setBg modClrScheme delDesignElem chgLayout">
        <pc:chgData name="Johnson, Kathy" userId="S::kjohnson@gwinnetttech.edu::bc454295-a45c-4866-b0f4-dd150e906dc9" providerId="AD" clId="Web-{89D1D2C4-2BAD-23F6-0510-B132FD294511}" dt="2023-10-16T21:41:47.776" v="89" actId="20577"/>
        <pc:sldMkLst>
          <pc:docMk/>
          <pc:sldMk cId="0" sldId="258"/>
        </pc:sldMkLst>
        <pc:spChg chg="mod ord">
          <ac:chgData name="Johnson, Kathy" userId="S::kjohnson@gwinnetttech.edu::bc454295-a45c-4866-b0f4-dd150e906dc9" providerId="AD" clId="Web-{89D1D2C4-2BAD-23F6-0510-B132FD294511}" dt="2023-10-16T21:41:02.540" v="81"/>
          <ac:spMkLst>
            <pc:docMk/>
            <pc:sldMk cId="0" sldId="258"/>
            <ac:spMk id="2" creationId="{00000000-0000-0000-0000-000000000000}"/>
          </ac:spMkLst>
        </pc:spChg>
        <pc:spChg chg="mod ord">
          <ac:chgData name="Johnson, Kathy" userId="S::kjohnson@gwinnetttech.edu::bc454295-a45c-4866-b0f4-dd150e906dc9" providerId="AD" clId="Web-{89D1D2C4-2BAD-23F6-0510-B132FD294511}" dt="2023-10-16T21:41:47.776" v="89" actId="20577"/>
          <ac:spMkLst>
            <pc:docMk/>
            <pc:sldMk cId="0" sldId="258"/>
            <ac:spMk id="3" creationId="{00000000-0000-0000-0000-000000000000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41:02.540" v="81"/>
          <ac:spMkLst>
            <pc:docMk/>
            <pc:sldMk cId="0" sldId="258"/>
            <ac:spMk id="5" creationId="{375136A9-49F9-4DA0-A741-F065B0FA091D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41:02.540" v="81"/>
          <ac:spMkLst>
            <pc:docMk/>
            <pc:sldMk cId="0" sldId="258"/>
            <ac:spMk id="6" creationId="{B912F6C7-0423-4B6F-AECE-710C848918FD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31.669" v="9"/>
          <ac:spMkLst>
            <pc:docMk/>
            <pc:sldMk cId="0" sldId="258"/>
            <ac:spMk id="8" creationId="{5DB23C2B-2054-4D8B-9E98-9190F8E05EAD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1:02.540" v="81"/>
          <ac:spMkLst>
            <pc:docMk/>
            <pc:sldMk cId="0" sldId="258"/>
            <ac:spMk id="9" creationId="{5BBD3ED2-B0E6-45A2-ABD5-ECF31BC37C2E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31.669" v="9"/>
          <ac:spMkLst>
            <pc:docMk/>
            <pc:sldMk cId="0" sldId="258"/>
            <ac:spMk id="10" creationId="{8797B5BC-9873-45F9-97D6-298FB5AF08FF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31.669" v="9"/>
          <ac:spMkLst>
            <pc:docMk/>
            <pc:sldMk cId="0" sldId="258"/>
            <ac:spMk id="12" creationId="{665C2FCD-09A4-4B4B-AA73-F330DFE91799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1:02.540" v="81"/>
          <ac:spMkLst>
            <pc:docMk/>
            <pc:sldMk cId="0" sldId="258"/>
            <ac:spMk id="14" creationId="{F2D2D1E8-4ABF-4B6B-B39D-40B080B61E49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1:02.540" v="81"/>
          <ac:spMkLst>
            <pc:docMk/>
            <pc:sldMk cId="0" sldId="258"/>
            <ac:spMk id="16" creationId="{BC7AB4B5-66A5-48D1-BD88-C60A16ED971B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28.716" v="6"/>
          <ac:spMkLst>
            <pc:docMk/>
            <pc:sldMk cId="0" sldId="258"/>
            <ac:spMk id="17" creationId="{5DB23C2B-2054-4D8B-9E98-9190F8E05EAD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28.716" v="6"/>
          <ac:spMkLst>
            <pc:docMk/>
            <pc:sldMk cId="0" sldId="258"/>
            <ac:spMk id="19" creationId="{8797B5BC-9873-45F9-97D6-298FB5AF08FF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28.716" v="6"/>
          <ac:spMkLst>
            <pc:docMk/>
            <pc:sldMk cId="0" sldId="258"/>
            <ac:spMk id="21" creationId="{665C2FCD-09A4-4B4B-AA73-F330DFE91799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31.654" v="8"/>
          <ac:spMkLst>
            <pc:docMk/>
            <pc:sldMk cId="0" sldId="258"/>
            <ac:spMk id="23" creationId="{9B1ABF09-86CF-414E-88A5-2B84CC7232A9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31.654" v="8"/>
          <ac:spMkLst>
            <pc:docMk/>
            <pc:sldMk cId="0" sldId="258"/>
            <ac:spMk id="24" creationId="{29DC5A77-10C9-4ECF-B7EB-8D917F36A9EE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31.654" v="8"/>
          <ac:spMkLst>
            <pc:docMk/>
            <pc:sldMk cId="0" sldId="258"/>
            <ac:spMk id="25" creationId="{3FE91770-CDBB-4D24-94E5-AD484F36CE87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31.654" v="8"/>
          <ac:spMkLst>
            <pc:docMk/>
            <pc:sldMk cId="0" sldId="258"/>
            <ac:spMk id="26" creationId="{2FFE28B5-FB16-49A9-B851-3C35FAC0CACB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31.654" v="8"/>
          <ac:spMkLst>
            <pc:docMk/>
            <pc:sldMk cId="0" sldId="258"/>
            <ac:spMk id="27" creationId="{01014442-855A-4E0F-8D09-C314661A48B9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50.982" v="11"/>
          <ac:spMkLst>
            <pc:docMk/>
            <pc:sldMk cId="0" sldId="258"/>
            <ac:spMk id="29" creationId="{5DB23C2B-2054-4D8B-9E98-9190F8E05EAD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50.982" v="11"/>
          <ac:spMkLst>
            <pc:docMk/>
            <pc:sldMk cId="0" sldId="258"/>
            <ac:spMk id="30" creationId="{8797B5BC-9873-45F9-97D6-298FB5AF08FF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50.982" v="11"/>
          <ac:spMkLst>
            <pc:docMk/>
            <pc:sldMk cId="0" sldId="258"/>
            <ac:spMk id="31" creationId="{665C2FCD-09A4-4B4B-AA73-F330DFE91799}"/>
          </ac:spMkLst>
        </pc:spChg>
        <pc:cxnChg chg="add del">
          <ac:chgData name="Johnson, Kathy" userId="S::kjohnson@gwinnetttech.edu::bc454295-a45c-4866-b0f4-dd150e906dc9" providerId="AD" clId="Web-{89D1D2C4-2BAD-23F6-0510-B132FD294511}" dt="2023-10-16T21:41:02.540" v="81"/>
          <ac:cxnSpMkLst>
            <pc:docMk/>
            <pc:sldMk cId="0" sldId="258"/>
            <ac:cxnSpMk id="7" creationId="{A7208205-03EE-4EC8-9C34-59270C1880D8}"/>
          </ac:cxnSpMkLst>
        </pc:cxnChg>
      </pc:sldChg>
      <pc:sldChg chg="addSp delSp modSp mod setBg modClrScheme delDesignElem chgLayout">
        <pc:chgData name="Johnson, Kathy" userId="S::kjohnson@gwinnetttech.edu::bc454295-a45c-4866-b0f4-dd150e906dc9" providerId="AD" clId="Web-{89D1D2C4-2BAD-23F6-0510-B132FD294511}" dt="2023-10-16T21:40:56.993" v="80"/>
        <pc:sldMkLst>
          <pc:docMk/>
          <pc:sldMk cId="0" sldId="259"/>
        </pc:sldMkLst>
        <pc:spChg chg="mod ord">
          <ac:chgData name="Johnson, Kathy" userId="S::kjohnson@gwinnetttech.edu::bc454295-a45c-4866-b0f4-dd150e906dc9" providerId="AD" clId="Web-{89D1D2C4-2BAD-23F6-0510-B132FD294511}" dt="2023-10-16T21:40:56.993" v="80"/>
          <ac:spMkLst>
            <pc:docMk/>
            <pc:sldMk cId="0" sldId="259"/>
            <ac:spMk id="2" creationId="{00000000-0000-0000-0000-000000000000}"/>
          </ac:spMkLst>
        </pc:spChg>
        <pc:spChg chg="mod ord">
          <ac:chgData name="Johnson, Kathy" userId="S::kjohnson@gwinnetttech.edu::bc454295-a45c-4866-b0f4-dd150e906dc9" providerId="AD" clId="Web-{89D1D2C4-2BAD-23F6-0510-B132FD294511}" dt="2023-10-16T21:40:56.993" v="80"/>
          <ac:spMkLst>
            <pc:docMk/>
            <pc:sldMk cId="0" sldId="259"/>
            <ac:spMk id="3" creationId="{00000000-0000-0000-0000-000000000000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40:56.993" v="80"/>
          <ac:spMkLst>
            <pc:docMk/>
            <pc:sldMk cId="0" sldId="259"/>
            <ac:spMk id="5" creationId="{375136A9-49F9-4DA0-A741-F065B0FA091D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40:56.993" v="80"/>
          <ac:spMkLst>
            <pc:docMk/>
            <pc:sldMk cId="0" sldId="259"/>
            <ac:spMk id="6" creationId="{B912F6C7-0423-4B6F-AECE-710C848918FD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50.982" v="11"/>
          <ac:spMkLst>
            <pc:docMk/>
            <pc:sldMk cId="0" sldId="259"/>
            <ac:spMk id="8" creationId="{5DB23C2B-2054-4D8B-9E98-9190F8E05EAD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56.993" v="80"/>
          <ac:spMkLst>
            <pc:docMk/>
            <pc:sldMk cId="0" sldId="259"/>
            <ac:spMk id="9" creationId="{5BBD3ED2-B0E6-45A2-ABD5-ECF31BC37C2E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50.982" v="11"/>
          <ac:spMkLst>
            <pc:docMk/>
            <pc:sldMk cId="0" sldId="259"/>
            <ac:spMk id="10" creationId="{8797B5BC-9873-45F9-97D6-298FB5AF08FF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5:50.982" v="11"/>
          <ac:spMkLst>
            <pc:docMk/>
            <pc:sldMk cId="0" sldId="259"/>
            <ac:spMk id="12" creationId="{665C2FCD-09A4-4B4B-AA73-F330DFE91799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56.993" v="80"/>
          <ac:spMkLst>
            <pc:docMk/>
            <pc:sldMk cId="0" sldId="259"/>
            <ac:spMk id="14" creationId="{F2D2D1E8-4ABF-4B6B-B39D-40B080B61E49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56.993" v="80"/>
          <ac:spMkLst>
            <pc:docMk/>
            <pc:sldMk cId="0" sldId="259"/>
            <ac:spMk id="16" creationId="{BC7AB4B5-66A5-48D1-BD88-C60A16ED971B}"/>
          </ac:spMkLst>
        </pc:spChg>
        <pc:cxnChg chg="add del">
          <ac:chgData name="Johnson, Kathy" userId="S::kjohnson@gwinnetttech.edu::bc454295-a45c-4866-b0f4-dd150e906dc9" providerId="AD" clId="Web-{89D1D2C4-2BAD-23F6-0510-B132FD294511}" dt="2023-10-16T21:40:56.993" v="80"/>
          <ac:cxnSpMkLst>
            <pc:docMk/>
            <pc:sldMk cId="0" sldId="259"/>
            <ac:cxnSpMk id="7" creationId="{A7208205-03EE-4EC8-9C34-59270C1880D8}"/>
          </ac:cxnSpMkLst>
        </pc:cxnChg>
      </pc:sldChg>
      <pc:sldChg chg="addSp modSp mod setBg modClrScheme setClrOvrMap chgLayout">
        <pc:chgData name="Johnson, Kathy" userId="S::kjohnson@gwinnetttech.edu::bc454295-a45c-4866-b0f4-dd150e906dc9" providerId="AD" clId="Web-{89D1D2C4-2BAD-23F6-0510-B132FD294511}" dt="2023-10-16T21:35:51.438" v="39"/>
        <pc:sldMkLst>
          <pc:docMk/>
          <pc:sldMk cId="0" sldId="260"/>
        </pc:sldMkLst>
        <pc:spChg chg="mod ord">
          <ac:chgData name="Johnson, Kathy" userId="S::kjohnson@gwinnetttech.edu::bc454295-a45c-4866-b0f4-dd150e906dc9" providerId="AD" clId="Web-{89D1D2C4-2BAD-23F6-0510-B132FD294511}" dt="2023-10-16T21:35:51.438" v="39"/>
          <ac:spMkLst>
            <pc:docMk/>
            <pc:sldMk cId="0" sldId="260"/>
            <ac:spMk id="2" creationId="{00000000-0000-0000-0000-000000000000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35:51.438" v="39"/>
          <ac:spMkLst>
            <pc:docMk/>
            <pc:sldMk cId="0" sldId="260"/>
            <ac:spMk id="9" creationId="{806ABAF8-A5F0-4E99-AB6D-67BFBB982B2B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35:51.438" v="39"/>
          <ac:spMkLst>
            <pc:docMk/>
            <pc:sldMk cId="0" sldId="260"/>
            <ac:spMk id="11" creationId="{5F7833E7-6A14-4F78-A2DD-5640A4F6C273}"/>
          </ac:spMkLst>
        </pc:spChg>
        <pc:picChg chg="mod ord">
          <ac:chgData name="Johnson, Kathy" userId="S::kjohnson@gwinnetttech.edu::bc454295-a45c-4866-b0f4-dd150e906dc9" providerId="AD" clId="Web-{89D1D2C4-2BAD-23F6-0510-B132FD294511}" dt="2023-10-16T21:35:51.438" v="39"/>
          <ac:picMkLst>
            <pc:docMk/>
            <pc:sldMk cId="0" sldId="260"/>
            <ac:picMk id="4" creationId="{00000000-0000-0000-0000-000000000000}"/>
          </ac:picMkLst>
        </pc:picChg>
      </pc:sldChg>
      <pc:sldChg chg="addSp modSp mod setBg modClrScheme chgLayout">
        <pc:chgData name="Johnson, Kathy" userId="S::kjohnson@gwinnetttech.edu::bc454295-a45c-4866-b0f4-dd150e906dc9" providerId="AD" clId="Web-{89D1D2C4-2BAD-23F6-0510-B132FD294511}" dt="2023-10-16T21:40:50.931" v="79"/>
        <pc:sldMkLst>
          <pc:docMk/>
          <pc:sldMk cId="0" sldId="261"/>
        </pc:sldMkLst>
        <pc:spChg chg="mod ord">
          <ac:chgData name="Johnson, Kathy" userId="S::kjohnson@gwinnetttech.edu::bc454295-a45c-4866-b0f4-dd150e906dc9" providerId="AD" clId="Web-{89D1D2C4-2BAD-23F6-0510-B132FD294511}" dt="2023-10-16T21:40:50.931" v="79"/>
          <ac:spMkLst>
            <pc:docMk/>
            <pc:sldMk cId="0" sldId="261"/>
            <ac:spMk id="2" creationId="{00000000-0000-0000-0000-000000000000}"/>
          </ac:spMkLst>
        </pc:spChg>
        <pc:spChg chg="mod ord">
          <ac:chgData name="Johnson, Kathy" userId="S::kjohnson@gwinnetttech.edu::bc454295-a45c-4866-b0f4-dd150e906dc9" providerId="AD" clId="Web-{89D1D2C4-2BAD-23F6-0510-B132FD294511}" dt="2023-10-16T21:40:50.931" v="79"/>
          <ac:spMkLst>
            <pc:docMk/>
            <pc:sldMk cId="0" sldId="261"/>
            <ac:spMk id="3" creationId="{00000000-0000-0000-0000-000000000000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50.931" v="79"/>
          <ac:spMkLst>
            <pc:docMk/>
            <pc:sldMk cId="0" sldId="261"/>
            <ac:spMk id="8" creationId="{5BBD3ED2-B0E6-45A2-ABD5-ECF31BC37C2E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50.931" v="79"/>
          <ac:spMkLst>
            <pc:docMk/>
            <pc:sldMk cId="0" sldId="261"/>
            <ac:spMk id="10" creationId="{F2D2D1E8-4ABF-4B6B-B39D-40B080B61E49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50.931" v="79"/>
          <ac:spMkLst>
            <pc:docMk/>
            <pc:sldMk cId="0" sldId="261"/>
            <ac:spMk id="12" creationId="{BC7AB4B5-66A5-48D1-BD88-C60A16ED971B}"/>
          </ac:spMkLst>
        </pc:spChg>
      </pc:sldChg>
      <pc:sldChg chg="addSp delSp modSp mod setBg modClrScheme chgLayout">
        <pc:chgData name="Johnson, Kathy" userId="S::kjohnson@gwinnetttech.edu::bc454295-a45c-4866-b0f4-dd150e906dc9" providerId="AD" clId="Web-{89D1D2C4-2BAD-23F6-0510-B132FD294511}" dt="2023-10-16T21:40:44.274" v="78"/>
        <pc:sldMkLst>
          <pc:docMk/>
          <pc:sldMk cId="0" sldId="262"/>
        </pc:sldMkLst>
        <pc:spChg chg="mod ord">
          <ac:chgData name="Johnson, Kathy" userId="S::kjohnson@gwinnetttech.edu::bc454295-a45c-4866-b0f4-dd150e906dc9" providerId="AD" clId="Web-{89D1D2C4-2BAD-23F6-0510-B132FD294511}" dt="2023-10-16T21:40:44.274" v="78"/>
          <ac:spMkLst>
            <pc:docMk/>
            <pc:sldMk cId="0" sldId="262"/>
            <ac:spMk id="2" creationId="{00000000-0000-0000-0000-000000000000}"/>
          </ac:spMkLst>
        </pc:spChg>
        <pc:spChg chg="mod ord">
          <ac:chgData name="Johnson, Kathy" userId="S::kjohnson@gwinnetttech.edu::bc454295-a45c-4866-b0f4-dd150e906dc9" providerId="AD" clId="Web-{89D1D2C4-2BAD-23F6-0510-B132FD294511}" dt="2023-10-16T21:40:44.274" v="78"/>
          <ac:spMkLst>
            <pc:docMk/>
            <pc:sldMk cId="0" sldId="262"/>
            <ac:spMk id="3" creationId="{00000000-0000-0000-0000-000000000000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40:44.274" v="78"/>
          <ac:spMkLst>
            <pc:docMk/>
            <pc:sldMk cId="0" sldId="262"/>
            <ac:spMk id="8" creationId="{375136A9-49F9-4DA0-A741-F065B0FA091D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40:44.274" v="78"/>
          <ac:spMkLst>
            <pc:docMk/>
            <pc:sldMk cId="0" sldId="262"/>
            <ac:spMk id="10" creationId="{B912F6C7-0423-4B6F-AECE-710C848918FD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44.274" v="78"/>
          <ac:spMkLst>
            <pc:docMk/>
            <pc:sldMk cId="0" sldId="262"/>
            <ac:spMk id="17" creationId="{5BBD3ED2-B0E6-45A2-ABD5-ECF31BC37C2E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44.274" v="78"/>
          <ac:spMkLst>
            <pc:docMk/>
            <pc:sldMk cId="0" sldId="262"/>
            <ac:spMk id="19" creationId="{F2D2D1E8-4ABF-4B6B-B39D-40B080B61E49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44.274" v="78"/>
          <ac:spMkLst>
            <pc:docMk/>
            <pc:sldMk cId="0" sldId="262"/>
            <ac:spMk id="21" creationId="{BC7AB4B5-66A5-48D1-BD88-C60A16ED971B}"/>
          </ac:spMkLst>
        </pc:spChg>
        <pc:cxnChg chg="add del">
          <ac:chgData name="Johnson, Kathy" userId="S::kjohnson@gwinnetttech.edu::bc454295-a45c-4866-b0f4-dd150e906dc9" providerId="AD" clId="Web-{89D1D2C4-2BAD-23F6-0510-B132FD294511}" dt="2023-10-16T21:40:44.274" v="78"/>
          <ac:cxnSpMkLst>
            <pc:docMk/>
            <pc:sldMk cId="0" sldId="262"/>
            <ac:cxnSpMk id="12" creationId="{A7208205-03EE-4EC8-9C34-59270C1880D8}"/>
          </ac:cxnSpMkLst>
        </pc:cxnChg>
      </pc:sldChg>
      <pc:sldChg chg="addSp delSp modSp mod setBg modClrScheme chgLayout">
        <pc:chgData name="Johnson, Kathy" userId="S::kjohnson@gwinnetttech.edu::bc454295-a45c-4866-b0f4-dd150e906dc9" providerId="AD" clId="Web-{89D1D2C4-2BAD-23F6-0510-B132FD294511}" dt="2023-10-16T21:40:37.274" v="77"/>
        <pc:sldMkLst>
          <pc:docMk/>
          <pc:sldMk cId="0" sldId="263"/>
        </pc:sldMkLst>
        <pc:spChg chg="mod ord">
          <ac:chgData name="Johnson, Kathy" userId="S::kjohnson@gwinnetttech.edu::bc454295-a45c-4866-b0f4-dd150e906dc9" providerId="AD" clId="Web-{89D1D2C4-2BAD-23F6-0510-B132FD294511}" dt="2023-10-16T21:40:37.274" v="77"/>
          <ac:spMkLst>
            <pc:docMk/>
            <pc:sldMk cId="0" sldId="263"/>
            <ac:spMk id="2" creationId="{00000000-0000-0000-0000-000000000000}"/>
          </ac:spMkLst>
        </pc:spChg>
        <pc:spChg chg="mod ord">
          <ac:chgData name="Johnson, Kathy" userId="S::kjohnson@gwinnetttech.edu::bc454295-a45c-4866-b0f4-dd150e906dc9" providerId="AD" clId="Web-{89D1D2C4-2BAD-23F6-0510-B132FD294511}" dt="2023-10-16T21:40:37.274" v="77"/>
          <ac:spMkLst>
            <pc:docMk/>
            <pc:sldMk cId="0" sldId="263"/>
            <ac:spMk id="3" creationId="{00000000-0000-0000-0000-000000000000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40:37.274" v="77"/>
          <ac:spMkLst>
            <pc:docMk/>
            <pc:sldMk cId="0" sldId="263"/>
            <ac:spMk id="8" creationId="{375136A9-49F9-4DA0-A741-F065B0FA091D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40:37.274" v="77"/>
          <ac:spMkLst>
            <pc:docMk/>
            <pc:sldMk cId="0" sldId="263"/>
            <ac:spMk id="10" creationId="{B912F6C7-0423-4B6F-AECE-710C848918FD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37.274" v="77"/>
          <ac:spMkLst>
            <pc:docMk/>
            <pc:sldMk cId="0" sldId="263"/>
            <ac:spMk id="17" creationId="{5BBD3ED2-B0E6-45A2-ABD5-ECF31BC37C2E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37.274" v="77"/>
          <ac:spMkLst>
            <pc:docMk/>
            <pc:sldMk cId="0" sldId="263"/>
            <ac:spMk id="19" creationId="{F2D2D1E8-4ABF-4B6B-B39D-40B080B61E49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37.274" v="77"/>
          <ac:spMkLst>
            <pc:docMk/>
            <pc:sldMk cId="0" sldId="263"/>
            <ac:spMk id="21" creationId="{BC7AB4B5-66A5-48D1-BD88-C60A16ED971B}"/>
          </ac:spMkLst>
        </pc:spChg>
        <pc:cxnChg chg="add del">
          <ac:chgData name="Johnson, Kathy" userId="S::kjohnson@gwinnetttech.edu::bc454295-a45c-4866-b0f4-dd150e906dc9" providerId="AD" clId="Web-{89D1D2C4-2BAD-23F6-0510-B132FD294511}" dt="2023-10-16T21:40:37.274" v="77"/>
          <ac:cxnSpMkLst>
            <pc:docMk/>
            <pc:sldMk cId="0" sldId="263"/>
            <ac:cxnSpMk id="12" creationId="{A7208205-03EE-4EC8-9C34-59270C1880D8}"/>
          </ac:cxnSpMkLst>
        </pc:cxnChg>
      </pc:sldChg>
      <pc:sldChg chg="addSp delSp modSp mod setBg modClrScheme chgLayout">
        <pc:chgData name="Johnson, Kathy" userId="S::kjohnson@gwinnetttech.edu::bc454295-a45c-4866-b0f4-dd150e906dc9" providerId="AD" clId="Web-{89D1D2C4-2BAD-23F6-0510-B132FD294511}" dt="2023-10-16T21:40:29.415" v="76"/>
        <pc:sldMkLst>
          <pc:docMk/>
          <pc:sldMk cId="0" sldId="264"/>
        </pc:sldMkLst>
        <pc:spChg chg="mod ord">
          <ac:chgData name="Johnson, Kathy" userId="S::kjohnson@gwinnetttech.edu::bc454295-a45c-4866-b0f4-dd150e906dc9" providerId="AD" clId="Web-{89D1D2C4-2BAD-23F6-0510-B132FD294511}" dt="2023-10-16T21:40:29.415" v="76"/>
          <ac:spMkLst>
            <pc:docMk/>
            <pc:sldMk cId="0" sldId="264"/>
            <ac:spMk id="2" creationId="{00000000-0000-0000-0000-000000000000}"/>
          </ac:spMkLst>
        </pc:spChg>
        <pc:spChg chg="mod ord">
          <ac:chgData name="Johnson, Kathy" userId="S::kjohnson@gwinnetttech.edu::bc454295-a45c-4866-b0f4-dd150e906dc9" providerId="AD" clId="Web-{89D1D2C4-2BAD-23F6-0510-B132FD294511}" dt="2023-10-16T21:40:29.415" v="76"/>
          <ac:spMkLst>
            <pc:docMk/>
            <pc:sldMk cId="0" sldId="264"/>
            <ac:spMk id="3" creationId="{00000000-0000-0000-0000-000000000000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40:29.415" v="76"/>
          <ac:spMkLst>
            <pc:docMk/>
            <pc:sldMk cId="0" sldId="264"/>
            <ac:spMk id="8" creationId="{375136A9-49F9-4DA0-A741-F065B0FA091D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40:29.415" v="76"/>
          <ac:spMkLst>
            <pc:docMk/>
            <pc:sldMk cId="0" sldId="264"/>
            <ac:spMk id="10" creationId="{B912F6C7-0423-4B6F-AECE-710C848918FD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29.415" v="76"/>
          <ac:spMkLst>
            <pc:docMk/>
            <pc:sldMk cId="0" sldId="264"/>
            <ac:spMk id="17" creationId="{5BBD3ED2-B0E6-45A2-ABD5-ECF31BC37C2E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29.415" v="76"/>
          <ac:spMkLst>
            <pc:docMk/>
            <pc:sldMk cId="0" sldId="264"/>
            <ac:spMk id="19" creationId="{F2D2D1E8-4ABF-4B6B-B39D-40B080B61E49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29.415" v="76"/>
          <ac:spMkLst>
            <pc:docMk/>
            <pc:sldMk cId="0" sldId="264"/>
            <ac:spMk id="21" creationId="{BC7AB4B5-66A5-48D1-BD88-C60A16ED971B}"/>
          </ac:spMkLst>
        </pc:spChg>
        <pc:cxnChg chg="add del">
          <ac:chgData name="Johnson, Kathy" userId="S::kjohnson@gwinnetttech.edu::bc454295-a45c-4866-b0f4-dd150e906dc9" providerId="AD" clId="Web-{89D1D2C4-2BAD-23F6-0510-B132FD294511}" dt="2023-10-16T21:40:29.415" v="76"/>
          <ac:cxnSpMkLst>
            <pc:docMk/>
            <pc:sldMk cId="0" sldId="264"/>
            <ac:cxnSpMk id="12" creationId="{A7208205-03EE-4EC8-9C34-59270C1880D8}"/>
          </ac:cxnSpMkLst>
        </pc:cxnChg>
      </pc:sldChg>
      <pc:sldChg chg="addSp modSp mod setBg modClrScheme setClrOvrMap chgLayout">
        <pc:chgData name="Johnson, Kathy" userId="S::kjohnson@gwinnetttech.edu::bc454295-a45c-4866-b0f4-dd150e906dc9" providerId="AD" clId="Web-{89D1D2C4-2BAD-23F6-0510-B132FD294511}" dt="2023-10-16T21:36:17.048" v="40"/>
        <pc:sldMkLst>
          <pc:docMk/>
          <pc:sldMk cId="0" sldId="265"/>
        </pc:sldMkLst>
        <pc:spChg chg="mod ord">
          <ac:chgData name="Johnson, Kathy" userId="S::kjohnson@gwinnetttech.edu::bc454295-a45c-4866-b0f4-dd150e906dc9" providerId="AD" clId="Web-{89D1D2C4-2BAD-23F6-0510-B132FD294511}" dt="2023-10-16T21:36:17.048" v="40"/>
          <ac:spMkLst>
            <pc:docMk/>
            <pc:sldMk cId="0" sldId="265"/>
            <ac:spMk id="2" creationId="{00000000-0000-0000-0000-000000000000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36:17.048" v="40"/>
          <ac:spMkLst>
            <pc:docMk/>
            <pc:sldMk cId="0" sldId="265"/>
            <ac:spMk id="9" creationId="{806ABAF8-A5F0-4E99-AB6D-67BFBB982B2B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36:17.048" v="40"/>
          <ac:spMkLst>
            <pc:docMk/>
            <pc:sldMk cId="0" sldId="265"/>
            <ac:spMk id="11" creationId="{5F7833E7-6A14-4F78-A2DD-5640A4F6C273}"/>
          </ac:spMkLst>
        </pc:spChg>
        <pc:picChg chg="mod ord">
          <ac:chgData name="Johnson, Kathy" userId="S::kjohnson@gwinnetttech.edu::bc454295-a45c-4866-b0f4-dd150e906dc9" providerId="AD" clId="Web-{89D1D2C4-2BAD-23F6-0510-B132FD294511}" dt="2023-10-16T21:36:17.048" v="40"/>
          <ac:picMkLst>
            <pc:docMk/>
            <pc:sldMk cId="0" sldId="265"/>
            <ac:picMk id="4" creationId="{00000000-0000-0000-0000-000000000000}"/>
          </ac:picMkLst>
        </pc:picChg>
      </pc:sldChg>
      <pc:sldChg chg="addSp delSp modSp mod setBg modClrScheme chgLayout">
        <pc:chgData name="Johnson, Kathy" userId="S::kjohnson@gwinnetttech.edu::bc454295-a45c-4866-b0f4-dd150e906dc9" providerId="AD" clId="Web-{89D1D2C4-2BAD-23F6-0510-B132FD294511}" dt="2023-10-16T21:40:22.180" v="75"/>
        <pc:sldMkLst>
          <pc:docMk/>
          <pc:sldMk cId="0" sldId="266"/>
        </pc:sldMkLst>
        <pc:spChg chg="mod ord">
          <ac:chgData name="Johnson, Kathy" userId="S::kjohnson@gwinnetttech.edu::bc454295-a45c-4866-b0f4-dd150e906dc9" providerId="AD" clId="Web-{89D1D2C4-2BAD-23F6-0510-B132FD294511}" dt="2023-10-16T21:40:22.180" v="75"/>
          <ac:spMkLst>
            <pc:docMk/>
            <pc:sldMk cId="0" sldId="266"/>
            <ac:spMk id="2" creationId="{00000000-0000-0000-0000-000000000000}"/>
          </ac:spMkLst>
        </pc:spChg>
        <pc:spChg chg="mod ord">
          <ac:chgData name="Johnson, Kathy" userId="S::kjohnson@gwinnetttech.edu::bc454295-a45c-4866-b0f4-dd150e906dc9" providerId="AD" clId="Web-{89D1D2C4-2BAD-23F6-0510-B132FD294511}" dt="2023-10-16T21:40:22.180" v="75"/>
          <ac:spMkLst>
            <pc:docMk/>
            <pc:sldMk cId="0" sldId="266"/>
            <ac:spMk id="3" creationId="{00000000-0000-0000-0000-000000000000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40:22.180" v="75"/>
          <ac:spMkLst>
            <pc:docMk/>
            <pc:sldMk cId="0" sldId="266"/>
            <ac:spMk id="8" creationId="{375136A9-49F9-4DA0-A741-F065B0FA091D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40:22.180" v="75"/>
          <ac:spMkLst>
            <pc:docMk/>
            <pc:sldMk cId="0" sldId="266"/>
            <ac:spMk id="10" creationId="{B912F6C7-0423-4B6F-AECE-710C848918FD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22.180" v="75"/>
          <ac:spMkLst>
            <pc:docMk/>
            <pc:sldMk cId="0" sldId="266"/>
            <ac:spMk id="17" creationId="{5BBD3ED2-B0E6-45A2-ABD5-ECF31BC37C2E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22.180" v="75"/>
          <ac:spMkLst>
            <pc:docMk/>
            <pc:sldMk cId="0" sldId="266"/>
            <ac:spMk id="19" creationId="{F2D2D1E8-4ABF-4B6B-B39D-40B080B61E49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22.180" v="75"/>
          <ac:spMkLst>
            <pc:docMk/>
            <pc:sldMk cId="0" sldId="266"/>
            <ac:spMk id="21" creationId="{BC7AB4B5-66A5-48D1-BD88-C60A16ED971B}"/>
          </ac:spMkLst>
        </pc:spChg>
        <pc:cxnChg chg="add del">
          <ac:chgData name="Johnson, Kathy" userId="S::kjohnson@gwinnetttech.edu::bc454295-a45c-4866-b0f4-dd150e906dc9" providerId="AD" clId="Web-{89D1D2C4-2BAD-23F6-0510-B132FD294511}" dt="2023-10-16T21:40:22.180" v="75"/>
          <ac:cxnSpMkLst>
            <pc:docMk/>
            <pc:sldMk cId="0" sldId="266"/>
            <ac:cxnSpMk id="12" creationId="{A7208205-03EE-4EC8-9C34-59270C1880D8}"/>
          </ac:cxnSpMkLst>
        </pc:cxnChg>
      </pc:sldChg>
      <pc:sldChg chg="addSp delSp modSp mod setBg modClrScheme chgLayout">
        <pc:chgData name="Johnson, Kathy" userId="S::kjohnson@gwinnetttech.edu::bc454295-a45c-4866-b0f4-dd150e906dc9" providerId="AD" clId="Web-{89D1D2C4-2BAD-23F6-0510-B132FD294511}" dt="2023-10-16T21:40:15.711" v="74"/>
        <pc:sldMkLst>
          <pc:docMk/>
          <pc:sldMk cId="0" sldId="267"/>
        </pc:sldMkLst>
        <pc:spChg chg="mod ord">
          <ac:chgData name="Johnson, Kathy" userId="S::kjohnson@gwinnetttech.edu::bc454295-a45c-4866-b0f4-dd150e906dc9" providerId="AD" clId="Web-{89D1D2C4-2BAD-23F6-0510-B132FD294511}" dt="2023-10-16T21:40:15.711" v="74"/>
          <ac:spMkLst>
            <pc:docMk/>
            <pc:sldMk cId="0" sldId="267"/>
            <ac:spMk id="2" creationId="{00000000-0000-0000-0000-000000000000}"/>
          </ac:spMkLst>
        </pc:spChg>
        <pc:spChg chg="mod ord">
          <ac:chgData name="Johnson, Kathy" userId="S::kjohnson@gwinnetttech.edu::bc454295-a45c-4866-b0f4-dd150e906dc9" providerId="AD" clId="Web-{89D1D2C4-2BAD-23F6-0510-B132FD294511}" dt="2023-10-16T21:40:15.711" v="74"/>
          <ac:spMkLst>
            <pc:docMk/>
            <pc:sldMk cId="0" sldId="267"/>
            <ac:spMk id="3" creationId="{00000000-0000-0000-0000-000000000000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40:15.711" v="74"/>
          <ac:spMkLst>
            <pc:docMk/>
            <pc:sldMk cId="0" sldId="267"/>
            <ac:spMk id="8" creationId="{375136A9-49F9-4DA0-A741-F065B0FA091D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40:15.711" v="74"/>
          <ac:spMkLst>
            <pc:docMk/>
            <pc:sldMk cId="0" sldId="267"/>
            <ac:spMk id="10" creationId="{B912F6C7-0423-4B6F-AECE-710C848918FD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15.711" v="74"/>
          <ac:spMkLst>
            <pc:docMk/>
            <pc:sldMk cId="0" sldId="267"/>
            <ac:spMk id="17" creationId="{5BBD3ED2-B0E6-45A2-ABD5-ECF31BC37C2E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15.711" v="74"/>
          <ac:spMkLst>
            <pc:docMk/>
            <pc:sldMk cId="0" sldId="267"/>
            <ac:spMk id="19" creationId="{F2D2D1E8-4ABF-4B6B-B39D-40B080B61E49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15.711" v="74"/>
          <ac:spMkLst>
            <pc:docMk/>
            <pc:sldMk cId="0" sldId="267"/>
            <ac:spMk id="21" creationId="{BC7AB4B5-66A5-48D1-BD88-C60A16ED971B}"/>
          </ac:spMkLst>
        </pc:spChg>
        <pc:cxnChg chg="add del">
          <ac:chgData name="Johnson, Kathy" userId="S::kjohnson@gwinnetttech.edu::bc454295-a45c-4866-b0f4-dd150e906dc9" providerId="AD" clId="Web-{89D1D2C4-2BAD-23F6-0510-B132FD294511}" dt="2023-10-16T21:40:15.711" v="74"/>
          <ac:cxnSpMkLst>
            <pc:docMk/>
            <pc:sldMk cId="0" sldId="267"/>
            <ac:cxnSpMk id="12" creationId="{A7208205-03EE-4EC8-9C34-59270C1880D8}"/>
          </ac:cxnSpMkLst>
        </pc:cxnChg>
      </pc:sldChg>
      <pc:sldChg chg="addSp delSp modSp mod setBg modClrScheme chgLayout">
        <pc:chgData name="Johnson, Kathy" userId="S::kjohnson@gwinnetttech.edu::bc454295-a45c-4866-b0f4-dd150e906dc9" providerId="AD" clId="Web-{89D1D2C4-2BAD-23F6-0510-B132FD294511}" dt="2023-10-16T21:40:00.320" v="73"/>
        <pc:sldMkLst>
          <pc:docMk/>
          <pc:sldMk cId="0" sldId="268"/>
        </pc:sldMkLst>
        <pc:spChg chg="mod ord">
          <ac:chgData name="Johnson, Kathy" userId="S::kjohnson@gwinnetttech.edu::bc454295-a45c-4866-b0f4-dd150e906dc9" providerId="AD" clId="Web-{89D1D2C4-2BAD-23F6-0510-B132FD294511}" dt="2023-10-16T21:40:00.320" v="73"/>
          <ac:spMkLst>
            <pc:docMk/>
            <pc:sldMk cId="0" sldId="268"/>
            <ac:spMk id="2" creationId="{00000000-0000-0000-0000-000000000000}"/>
          </ac:spMkLst>
        </pc:spChg>
        <pc:spChg chg="mod ord">
          <ac:chgData name="Johnson, Kathy" userId="S::kjohnson@gwinnetttech.edu::bc454295-a45c-4866-b0f4-dd150e906dc9" providerId="AD" clId="Web-{89D1D2C4-2BAD-23F6-0510-B132FD294511}" dt="2023-10-16T21:40:00.320" v="73"/>
          <ac:spMkLst>
            <pc:docMk/>
            <pc:sldMk cId="0" sldId="268"/>
            <ac:spMk id="3" creationId="{00000000-0000-0000-0000-000000000000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40:00.320" v="73"/>
          <ac:spMkLst>
            <pc:docMk/>
            <pc:sldMk cId="0" sldId="268"/>
            <ac:spMk id="8" creationId="{375136A9-49F9-4DA0-A741-F065B0FA091D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40:00.320" v="73"/>
          <ac:spMkLst>
            <pc:docMk/>
            <pc:sldMk cId="0" sldId="268"/>
            <ac:spMk id="10" creationId="{B912F6C7-0423-4B6F-AECE-710C848918FD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00.320" v="73"/>
          <ac:spMkLst>
            <pc:docMk/>
            <pc:sldMk cId="0" sldId="268"/>
            <ac:spMk id="17" creationId="{5BBD3ED2-B0E6-45A2-ABD5-ECF31BC37C2E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00.320" v="73"/>
          <ac:spMkLst>
            <pc:docMk/>
            <pc:sldMk cId="0" sldId="268"/>
            <ac:spMk id="19" creationId="{F2D2D1E8-4ABF-4B6B-B39D-40B080B61E49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40:00.320" v="73"/>
          <ac:spMkLst>
            <pc:docMk/>
            <pc:sldMk cId="0" sldId="268"/>
            <ac:spMk id="21" creationId="{BC7AB4B5-66A5-48D1-BD88-C60A16ED971B}"/>
          </ac:spMkLst>
        </pc:spChg>
        <pc:cxnChg chg="add del">
          <ac:chgData name="Johnson, Kathy" userId="S::kjohnson@gwinnetttech.edu::bc454295-a45c-4866-b0f4-dd150e906dc9" providerId="AD" clId="Web-{89D1D2C4-2BAD-23F6-0510-B132FD294511}" dt="2023-10-16T21:40:00.320" v="73"/>
          <ac:cxnSpMkLst>
            <pc:docMk/>
            <pc:sldMk cId="0" sldId="268"/>
            <ac:cxnSpMk id="12" creationId="{A7208205-03EE-4EC8-9C34-59270C1880D8}"/>
          </ac:cxnSpMkLst>
        </pc:cxnChg>
      </pc:sldChg>
      <pc:sldChg chg="addSp delSp modSp mod setBg modClrScheme chgLayout">
        <pc:chgData name="Johnson, Kathy" userId="S::kjohnson@gwinnetttech.edu::bc454295-a45c-4866-b0f4-dd150e906dc9" providerId="AD" clId="Web-{89D1D2C4-2BAD-23F6-0510-B132FD294511}" dt="2023-10-16T21:39:42.194" v="71"/>
        <pc:sldMkLst>
          <pc:docMk/>
          <pc:sldMk cId="0" sldId="269"/>
        </pc:sldMkLst>
        <pc:spChg chg="mod ord">
          <ac:chgData name="Johnson, Kathy" userId="S::kjohnson@gwinnetttech.edu::bc454295-a45c-4866-b0f4-dd150e906dc9" providerId="AD" clId="Web-{89D1D2C4-2BAD-23F6-0510-B132FD294511}" dt="2023-10-16T21:39:42.194" v="71"/>
          <ac:spMkLst>
            <pc:docMk/>
            <pc:sldMk cId="0" sldId="269"/>
            <ac:spMk id="2" creationId="{00000000-0000-0000-0000-000000000000}"/>
          </ac:spMkLst>
        </pc:spChg>
        <pc:spChg chg="mod ord">
          <ac:chgData name="Johnson, Kathy" userId="S::kjohnson@gwinnetttech.edu::bc454295-a45c-4866-b0f4-dd150e906dc9" providerId="AD" clId="Web-{89D1D2C4-2BAD-23F6-0510-B132FD294511}" dt="2023-10-16T21:39:42.194" v="71"/>
          <ac:spMkLst>
            <pc:docMk/>
            <pc:sldMk cId="0" sldId="269"/>
            <ac:spMk id="3" creationId="{00000000-0000-0000-0000-000000000000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39:42.194" v="71"/>
          <ac:spMkLst>
            <pc:docMk/>
            <pc:sldMk cId="0" sldId="269"/>
            <ac:spMk id="8" creationId="{375136A9-49F9-4DA0-A741-F065B0FA091D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39:42.194" v="71"/>
          <ac:spMkLst>
            <pc:docMk/>
            <pc:sldMk cId="0" sldId="269"/>
            <ac:spMk id="10" creationId="{B912F6C7-0423-4B6F-AECE-710C848918FD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39:42.194" v="71"/>
          <ac:spMkLst>
            <pc:docMk/>
            <pc:sldMk cId="0" sldId="269"/>
            <ac:spMk id="17" creationId="{5BBD3ED2-B0E6-45A2-ABD5-ECF31BC37C2E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39:42.194" v="71"/>
          <ac:spMkLst>
            <pc:docMk/>
            <pc:sldMk cId="0" sldId="269"/>
            <ac:spMk id="19" creationId="{F2D2D1E8-4ABF-4B6B-B39D-40B080B61E49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39:42.194" v="71"/>
          <ac:spMkLst>
            <pc:docMk/>
            <pc:sldMk cId="0" sldId="269"/>
            <ac:spMk id="21" creationId="{BC7AB4B5-66A5-48D1-BD88-C60A16ED971B}"/>
          </ac:spMkLst>
        </pc:spChg>
        <pc:cxnChg chg="add del">
          <ac:chgData name="Johnson, Kathy" userId="S::kjohnson@gwinnetttech.edu::bc454295-a45c-4866-b0f4-dd150e906dc9" providerId="AD" clId="Web-{89D1D2C4-2BAD-23F6-0510-B132FD294511}" dt="2023-10-16T21:39:42.194" v="71"/>
          <ac:cxnSpMkLst>
            <pc:docMk/>
            <pc:sldMk cId="0" sldId="269"/>
            <ac:cxnSpMk id="12" creationId="{A7208205-03EE-4EC8-9C34-59270C1880D8}"/>
          </ac:cxnSpMkLst>
        </pc:cxnChg>
      </pc:sldChg>
      <pc:sldChg chg="addSp modSp mod setBg modClrScheme chgLayout">
        <pc:chgData name="Johnson, Kathy" userId="S::kjohnson@gwinnetttech.edu::bc454295-a45c-4866-b0f4-dd150e906dc9" providerId="AD" clId="Web-{89D1D2C4-2BAD-23F6-0510-B132FD294511}" dt="2023-10-16T21:39:30.975" v="70"/>
        <pc:sldMkLst>
          <pc:docMk/>
          <pc:sldMk cId="0" sldId="270"/>
        </pc:sldMkLst>
        <pc:spChg chg="mod ord">
          <ac:chgData name="Johnson, Kathy" userId="S::kjohnson@gwinnetttech.edu::bc454295-a45c-4866-b0f4-dd150e906dc9" providerId="AD" clId="Web-{89D1D2C4-2BAD-23F6-0510-B132FD294511}" dt="2023-10-16T21:39:30.975" v="70"/>
          <ac:spMkLst>
            <pc:docMk/>
            <pc:sldMk cId="0" sldId="270"/>
            <ac:spMk id="2" creationId="{00000000-0000-0000-0000-000000000000}"/>
          </ac:spMkLst>
        </pc:spChg>
        <pc:spChg chg="mod ord">
          <ac:chgData name="Johnson, Kathy" userId="S::kjohnson@gwinnetttech.edu::bc454295-a45c-4866-b0f4-dd150e906dc9" providerId="AD" clId="Web-{89D1D2C4-2BAD-23F6-0510-B132FD294511}" dt="2023-10-16T21:39:30.975" v="70"/>
          <ac:spMkLst>
            <pc:docMk/>
            <pc:sldMk cId="0" sldId="270"/>
            <ac:spMk id="3" creationId="{00000000-0000-0000-0000-000000000000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39:30.975" v="70"/>
          <ac:spMkLst>
            <pc:docMk/>
            <pc:sldMk cId="0" sldId="270"/>
            <ac:spMk id="8" creationId="{5BBD3ED2-B0E6-45A2-ABD5-ECF31BC37C2E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39:30.975" v="70"/>
          <ac:spMkLst>
            <pc:docMk/>
            <pc:sldMk cId="0" sldId="270"/>
            <ac:spMk id="10" creationId="{F2D2D1E8-4ABF-4B6B-B39D-40B080B61E49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39:30.975" v="70"/>
          <ac:spMkLst>
            <pc:docMk/>
            <pc:sldMk cId="0" sldId="270"/>
            <ac:spMk id="12" creationId="{BC7AB4B5-66A5-48D1-BD88-C60A16ED971B}"/>
          </ac:spMkLst>
        </pc:spChg>
      </pc:sldChg>
      <pc:sldChg chg="modSp mod modClrScheme chgLayout">
        <pc:chgData name="Johnson, Kathy" userId="S::kjohnson@gwinnetttech.edu::bc454295-a45c-4866-b0f4-dd150e906dc9" providerId="AD" clId="Web-{89D1D2C4-2BAD-23F6-0510-B132FD294511}" dt="2023-10-16T21:42:43.325" v="92" actId="1076"/>
        <pc:sldMkLst>
          <pc:docMk/>
          <pc:sldMk cId="808991686" sldId="271"/>
        </pc:sldMkLst>
        <pc:spChg chg="mod ord">
          <ac:chgData name="Johnson, Kathy" userId="S::kjohnson@gwinnetttech.edu::bc454295-a45c-4866-b0f4-dd150e906dc9" providerId="AD" clId="Web-{89D1D2C4-2BAD-23F6-0510-B132FD294511}" dt="2023-10-16T21:27:07.938" v="22"/>
          <ac:spMkLst>
            <pc:docMk/>
            <pc:sldMk cId="808991686" sldId="271"/>
            <ac:spMk id="3" creationId="{AA7AE4E2-D5CF-804C-AFBC-B78CD21624EB}"/>
          </ac:spMkLst>
        </pc:spChg>
        <pc:picChg chg="mod">
          <ac:chgData name="Johnson, Kathy" userId="S::kjohnson@gwinnetttech.edu::bc454295-a45c-4866-b0f4-dd150e906dc9" providerId="AD" clId="Web-{89D1D2C4-2BAD-23F6-0510-B132FD294511}" dt="2023-10-16T21:42:43.325" v="92" actId="1076"/>
          <ac:picMkLst>
            <pc:docMk/>
            <pc:sldMk cId="808991686" sldId="271"/>
            <ac:picMk id="6" creationId="{DE0FC492-4F64-FE40-883A-4B669C9DF69A}"/>
          </ac:picMkLst>
        </pc:picChg>
      </pc:sldChg>
      <pc:sldChg chg="addSp delSp modSp del mod setBg modClrScheme setClrOvrMap delDesignElem chgLayout">
        <pc:chgData name="Johnson, Kathy" userId="S::kjohnson@gwinnetttech.edu::bc454295-a45c-4866-b0f4-dd150e906dc9" providerId="AD" clId="Web-{89D1D2C4-2BAD-23F6-0510-B132FD294511}" dt="2023-10-16T21:42:58.216" v="93"/>
        <pc:sldMkLst>
          <pc:docMk/>
          <pc:sldMk cId="919792275" sldId="292"/>
        </pc:sldMkLst>
        <pc:spChg chg="mod ord">
          <ac:chgData name="Johnson, Kathy" userId="S::kjohnson@gwinnetttech.edu::bc454295-a45c-4866-b0f4-dd150e906dc9" providerId="AD" clId="Web-{89D1D2C4-2BAD-23F6-0510-B132FD294511}" dt="2023-10-16T21:27:07.938" v="22"/>
          <ac:spMkLst>
            <pc:docMk/>
            <pc:sldMk cId="919792275" sldId="292"/>
            <ac:spMk id="3" creationId="{439C0529-78F1-DC44-98FD-585ADCE01A02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7:07.938" v="22"/>
          <ac:spMkLst>
            <pc:docMk/>
            <pc:sldMk cId="919792275" sldId="292"/>
            <ac:spMk id="9" creationId="{A416E3E5-5186-46A4-AFBD-337387D3163D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27:07.938" v="22"/>
          <ac:spMkLst>
            <pc:docMk/>
            <pc:sldMk cId="919792275" sldId="292"/>
            <ac:spMk id="11" creationId="{7B8FAACC-353E-4F84-BA62-A5514185D9A9}"/>
          </ac:spMkLst>
        </pc:spChg>
        <pc:picChg chg="mod">
          <ac:chgData name="Johnson, Kathy" userId="S::kjohnson@gwinnetttech.edu::bc454295-a45c-4866-b0f4-dd150e906dc9" providerId="AD" clId="Web-{89D1D2C4-2BAD-23F6-0510-B132FD294511}" dt="2023-10-16T21:26:15.264" v="12"/>
          <ac:picMkLst>
            <pc:docMk/>
            <pc:sldMk cId="919792275" sldId="292"/>
            <ac:picMk id="4" creationId="{E9C73718-C355-D549-92D1-6F34A693563C}"/>
          </ac:picMkLst>
        </pc:picChg>
      </pc:sldChg>
      <pc:sldChg chg="addSp delSp modSp mod setBg modClrScheme chgLayout">
        <pc:chgData name="Johnson, Kathy" userId="S::kjohnson@gwinnetttech.edu::bc454295-a45c-4866-b0f4-dd150e906dc9" providerId="AD" clId="Web-{89D1D2C4-2BAD-23F6-0510-B132FD294511}" dt="2023-10-16T21:39:53.492" v="72"/>
        <pc:sldMkLst>
          <pc:docMk/>
          <pc:sldMk cId="3885590475" sldId="293"/>
        </pc:sldMkLst>
        <pc:spChg chg="mod ord">
          <ac:chgData name="Johnson, Kathy" userId="S::kjohnson@gwinnetttech.edu::bc454295-a45c-4866-b0f4-dd150e906dc9" providerId="AD" clId="Web-{89D1D2C4-2BAD-23F6-0510-B132FD294511}" dt="2023-10-16T21:39:53.492" v="72"/>
          <ac:spMkLst>
            <pc:docMk/>
            <pc:sldMk cId="3885590475" sldId="293"/>
            <ac:spMk id="2" creationId="{A699856A-E256-3D45-9991-D8C87F0E1A25}"/>
          </ac:spMkLst>
        </pc:spChg>
        <pc:spChg chg="mod ord">
          <ac:chgData name="Johnson, Kathy" userId="S::kjohnson@gwinnetttech.edu::bc454295-a45c-4866-b0f4-dd150e906dc9" providerId="AD" clId="Web-{89D1D2C4-2BAD-23F6-0510-B132FD294511}" dt="2023-10-16T21:39:53.492" v="72"/>
          <ac:spMkLst>
            <pc:docMk/>
            <pc:sldMk cId="3885590475" sldId="293"/>
            <ac:spMk id="3" creationId="{04200B23-D0E2-E549-9E3C-BF1B5231B501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39:53.492" v="72"/>
          <ac:spMkLst>
            <pc:docMk/>
            <pc:sldMk cId="3885590475" sldId="293"/>
            <ac:spMk id="8" creationId="{375136A9-49F9-4DA0-A741-F065B0FA091D}"/>
          </ac:spMkLst>
        </pc:spChg>
        <pc:spChg chg="add del">
          <ac:chgData name="Johnson, Kathy" userId="S::kjohnson@gwinnetttech.edu::bc454295-a45c-4866-b0f4-dd150e906dc9" providerId="AD" clId="Web-{89D1D2C4-2BAD-23F6-0510-B132FD294511}" dt="2023-10-16T21:39:53.492" v="72"/>
          <ac:spMkLst>
            <pc:docMk/>
            <pc:sldMk cId="3885590475" sldId="293"/>
            <ac:spMk id="10" creationId="{B912F6C7-0423-4B6F-AECE-710C848918FD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39:53.492" v="72"/>
          <ac:spMkLst>
            <pc:docMk/>
            <pc:sldMk cId="3885590475" sldId="293"/>
            <ac:spMk id="17" creationId="{5BBD3ED2-B0E6-45A2-ABD5-ECF31BC37C2E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39:53.492" v="72"/>
          <ac:spMkLst>
            <pc:docMk/>
            <pc:sldMk cId="3885590475" sldId="293"/>
            <ac:spMk id="19" creationId="{F2D2D1E8-4ABF-4B6B-B39D-40B080B61E49}"/>
          </ac:spMkLst>
        </pc:spChg>
        <pc:spChg chg="add">
          <ac:chgData name="Johnson, Kathy" userId="S::kjohnson@gwinnetttech.edu::bc454295-a45c-4866-b0f4-dd150e906dc9" providerId="AD" clId="Web-{89D1D2C4-2BAD-23F6-0510-B132FD294511}" dt="2023-10-16T21:39:53.492" v="72"/>
          <ac:spMkLst>
            <pc:docMk/>
            <pc:sldMk cId="3885590475" sldId="293"/>
            <ac:spMk id="21" creationId="{BC7AB4B5-66A5-48D1-BD88-C60A16ED971B}"/>
          </ac:spMkLst>
        </pc:spChg>
        <pc:cxnChg chg="add del">
          <ac:chgData name="Johnson, Kathy" userId="S::kjohnson@gwinnetttech.edu::bc454295-a45c-4866-b0f4-dd150e906dc9" providerId="AD" clId="Web-{89D1D2C4-2BAD-23F6-0510-B132FD294511}" dt="2023-10-16T21:39:53.492" v="72"/>
          <ac:cxnSpMkLst>
            <pc:docMk/>
            <pc:sldMk cId="3885590475" sldId="293"/>
            <ac:cxnSpMk id="12" creationId="{A7208205-03EE-4EC8-9C34-59270C1880D8}"/>
          </ac:cxnSpMkLst>
        </pc:cxnChg>
      </pc:sldChg>
      <pc:sldChg chg="modSp mod setBg modClrScheme chgLayout">
        <pc:chgData name="Johnson, Kathy" userId="S::kjohnson@gwinnetttech.edu::bc454295-a45c-4866-b0f4-dd150e906dc9" providerId="AD" clId="Web-{89D1D2C4-2BAD-23F6-0510-B132FD294511}" dt="2023-10-16T21:39:13.412" v="68"/>
        <pc:sldMkLst>
          <pc:docMk/>
          <pc:sldMk cId="3930294787" sldId="294"/>
        </pc:sldMkLst>
        <pc:spChg chg="mod ord">
          <ac:chgData name="Johnson, Kathy" userId="S::kjohnson@gwinnetttech.edu::bc454295-a45c-4866-b0f4-dd150e906dc9" providerId="AD" clId="Web-{89D1D2C4-2BAD-23F6-0510-B132FD294511}" dt="2023-10-16T21:39:13.412" v="68"/>
          <ac:spMkLst>
            <pc:docMk/>
            <pc:sldMk cId="3930294787" sldId="294"/>
            <ac:spMk id="2" creationId="{57BDF374-B43D-9A48-B740-B59F08AFB48D}"/>
          </ac:spMkLst>
        </pc:spChg>
        <pc:spChg chg="mod">
          <ac:chgData name="Johnson, Kathy" userId="S::kjohnson@gwinnetttech.edu::bc454295-a45c-4866-b0f4-dd150e906dc9" providerId="AD" clId="Web-{89D1D2C4-2BAD-23F6-0510-B132FD294511}" dt="2023-10-16T21:39:13.412" v="68"/>
          <ac:spMkLst>
            <pc:docMk/>
            <pc:sldMk cId="3930294787" sldId="294"/>
            <ac:spMk id="6" creationId="{D38C64C1-EAF5-CD48-AC13-1AE74E1293DA}"/>
          </ac:spMkLst>
        </pc:spChg>
        <pc:picChg chg="mod ord">
          <ac:chgData name="Johnson, Kathy" userId="S::kjohnson@gwinnetttech.edu::bc454295-a45c-4866-b0f4-dd150e906dc9" providerId="AD" clId="Web-{89D1D2C4-2BAD-23F6-0510-B132FD294511}" dt="2023-10-16T21:39:13.412" v="68"/>
          <ac:picMkLst>
            <pc:docMk/>
            <pc:sldMk cId="3930294787" sldId="294"/>
            <ac:picMk id="5" creationId="{E173CDFB-DF5F-F641-A679-9B641A30F9B8}"/>
          </ac:picMkLst>
        </pc:picChg>
      </pc:sldChg>
      <pc:sldMasterChg chg="del delSldLayout">
        <pc:chgData name="Johnson, Kathy" userId="S::kjohnson@gwinnetttech.edu::bc454295-a45c-4866-b0f4-dd150e906dc9" providerId="AD" clId="Web-{89D1D2C4-2BAD-23F6-0510-B132FD294511}" dt="2023-10-16T21:23:23.228" v="0"/>
        <pc:sldMasterMkLst>
          <pc:docMk/>
          <pc:sldMasterMk cId="0" sldId="2147483648"/>
        </pc:sldMasterMkLst>
        <pc:sldLayoutChg chg="del">
          <pc:chgData name="Johnson, Kathy" userId="S::kjohnson@gwinnetttech.edu::bc454295-a45c-4866-b0f4-dd150e906dc9" providerId="AD" clId="Web-{89D1D2C4-2BAD-23F6-0510-B132FD294511}" dt="2023-10-16T21:23:23.228" v="0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Johnson, Kathy" userId="S::kjohnson@gwinnetttech.edu::bc454295-a45c-4866-b0f4-dd150e906dc9" providerId="AD" clId="Web-{89D1D2C4-2BAD-23F6-0510-B132FD294511}" dt="2023-10-16T21:23:23.228" v="0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Johnson, Kathy" userId="S::kjohnson@gwinnetttech.edu::bc454295-a45c-4866-b0f4-dd150e906dc9" providerId="AD" clId="Web-{89D1D2C4-2BAD-23F6-0510-B132FD294511}" dt="2023-10-16T21:23:23.228" v="0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Johnson, Kathy" userId="S::kjohnson@gwinnetttech.edu::bc454295-a45c-4866-b0f4-dd150e906dc9" providerId="AD" clId="Web-{89D1D2C4-2BAD-23F6-0510-B132FD294511}" dt="2023-10-16T21:23:23.228" v="0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Johnson, Kathy" userId="S::kjohnson@gwinnetttech.edu::bc454295-a45c-4866-b0f4-dd150e906dc9" providerId="AD" clId="Web-{89D1D2C4-2BAD-23F6-0510-B132FD294511}" dt="2023-10-16T21:23:23.228" v="0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Johnson, Kathy" userId="S::kjohnson@gwinnetttech.edu::bc454295-a45c-4866-b0f4-dd150e906dc9" providerId="AD" clId="Web-{89D1D2C4-2BAD-23F6-0510-B132FD294511}" dt="2023-10-16T21:23:23.228" v="0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Johnson, Kathy" userId="S::kjohnson@gwinnetttech.edu::bc454295-a45c-4866-b0f4-dd150e906dc9" providerId="AD" clId="Web-{89D1D2C4-2BAD-23F6-0510-B132FD294511}" dt="2023-10-16T21:23:23.228" v="0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Johnson, Kathy" userId="S::kjohnson@gwinnetttech.edu::bc454295-a45c-4866-b0f4-dd150e906dc9" providerId="AD" clId="Web-{89D1D2C4-2BAD-23F6-0510-B132FD294511}" dt="2023-10-16T21:23:23.228" v="0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Johnson, Kathy" userId="S::kjohnson@gwinnetttech.edu::bc454295-a45c-4866-b0f4-dd150e906dc9" providerId="AD" clId="Web-{89D1D2C4-2BAD-23F6-0510-B132FD294511}" dt="2023-10-16T21:23:23.228" v="0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Johnson, Kathy" userId="S::kjohnson@gwinnetttech.edu::bc454295-a45c-4866-b0f4-dd150e906dc9" providerId="AD" clId="Web-{89D1D2C4-2BAD-23F6-0510-B132FD294511}" dt="2023-10-16T21:23:23.228" v="0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Johnson, Kathy" userId="S::kjohnson@gwinnetttech.edu::bc454295-a45c-4866-b0f4-dd150e906dc9" providerId="AD" clId="Web-{89D1D2C4-2BAD-23F6-0510-B132FD294511}" dt="2023-10-16T21:23:23.228" v="0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add del addSldLayout delSldLayout modSldLayout">
        <pc:chgData name="Johnson, Kathy" userId="S::kjohnson@gwinnetttech.edu::bc454295-a45c-4866-b0f4-dd150e906dc9" providerId="AD" clId="Web-{89D1D2C4-2BAD-23F6-0510-B132FD294511}" dt="2023-10-16T21:23:32.134" v="1"/>
        <pc:sldMasterMkLst>
          <pc:docMk/>
          <pc:sldMasterMk cId="2189026407" sldId="2147483660"/>
        </pc:sldMasterMkLst>
        <pc:sldLayoutChg chg="add del mod replId">
          <pc:chgData name="Johnson, Kathy" userId="S::kjohnson@gwinnetttech.edu::bc454295-a45c-4866-b0f4-dd150e906dc9" providerId="AD" clId="Web-{89D1D2C4-2BAD-23F6-0510-B132FD294511}" dt="2023-10-16T21:23:32.134" v="1"/>
          <pc:sldLayoutMkLst>
            <pc:docMk/>
            <pc:sldMasterMk cId="2189026407" sldId="2147483660"/>
            <pc:sldLayoutMk cId="2830412701" sldId="2147483661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3:32.134" v="1"/>
          <pc:sldLayoutMkLst>
            <pc:docMk/>
            <pc:sldMasterMk cId="2189026407" sldId="2147483660"/>
            <pc:sldLayoutMk cId="3863865311" sldId="2147483662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3:32.134" v="1"/>
          <pc:sldLayoutMkLst>
            <pc:docMk/>
            <pc:sldMasterMk cId="2189026407" sldId="2147483660"/>
            <pc:sldLayoutMk cId="3692686664" sldId="2147483663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3:32.134" v="1"/>
          <pc:sldLayoutMkLst>
            <pc:docMk/>
            <pc:sldMasterMk cId="2189026407" sldId="2147483660"/>
            <pc:sldLayoutMk cId="2514028926" sldId="2147483664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3:32.134" v="1"/>
          <pc:sldLayoutMkLst>
            <pc:docMk/>
            <pc:sldMasterMk cId="2189026407" sldId="2147483660"/>
            <pc:sldLayoutMk cId="3854497529" sldId="2147483665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3:32.134" v="1"/>
          <pc:sldLayoutMkLst>
            <pc:docMk/>
            <pc:sldMasterMk cId="2189026407" sldId="2147483660"/>
            <pc:sldLayoutMk cId="3528392094" sldId="2147483666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3:32.134" v="1"/>
          <pc:sldLayoutMkLst>
            <pc:docMk/>
            <pc:sldMasterMk cId="2189026407" sldId="2147483660"/>
            <pc:sldLayoutMk cId="632586779" sldId="2147483667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3:32.134" v="1"/>
          <pc:sldLayoutMkLst>
            <pc:docMk/>
            <pc:sldMasterMk cId="2189026407" sldId="2147483660"/>
            <pc:sldLayoutMk cId="2486574444" sldId="2147483668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3:32.134" v="1"/>
          <pc:sldLayoutMkLst>
            <pc:docMk/>
            <pc:sldMasterMk cId="2189026407" sldId="2147483660"/>
            <pc:sldLayoutMk cId="4178237078" sldId="2147483669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3:32.134" v="1"/>
          <pc:sldLayoutMkLst>
            <pc:docMk/>
            <pc:sldMasterMk cId="2189026407" sldId="2147483660"/>
            <pc:sldLayoutMk cId="1217331313" sldId="2147483670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3:32.134" v="1"/>
          <pc:sldLayoutMkLst>
            <pc:docMk/>
            <pc:sldMasterMk cId="2189026407" sldId="2147483660"/>
            <pc:sldLayoutMk cId="1004544454" sldId="2147483671"/>
          </pc:sldLayoutMkLst>
        </pc:sldLayoutChg>
      </pc:sldMasterChg>
      <pc:sldMasterChg chg="add del addSldLayout delSldLayout modSldLayout">
        <pc:chgData name="Johnson, Kathy" userId="S::kjohnson@gwinnetttech.edu::bc454295-a45c-4866-b0f4-dd150e906dc9" providerId="AD" clId="Web-{89D1D2C4-2BAD-23F6-0510-B132FD294511}" dt="2023-10-16T21:25:50.982" v="11"/>
        <pc:sldMasterMkLst>
          <pc:docMk/>
          <pc:sldMasterMk cId="2475919818" sldId="2147483672"/>
        </pc:sldMasterMkLst>
        <pc:sldLayoutChg chg="add del mod replId">
          <pc:chgData name="Johnson, Kathy" userId="S::kjohnson@gwinnetttech.edu::bc454295-a45c-4866-b0f4-dd150e906dc9" providerId="AD" clId="Web-{89D1D2C4-2BAD-23F6-0510-B132FD294511}" dt="2023-10-16T21:25:50.982" v="11"/>
          <pc:sldLayoutMkLst>
            <pc:docMk/>
            <pc:sldMasterMk cId="2475919818" sldId="2147483672"/>
            <pc:sldLayoutMk cId="1995089475" sldId="2147483673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5:50.982" v="11"/>
          <pc:sldLayoutMkLst>
            <pc:docMk/>
            <pc:sldMasterMk cId="2475919818" sldId="2147483672"/>
            <pc:sldLayoutMk cId="2005012209" sldId="2147483674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5:50.982" v="11"/>
          <pc:sldLayoutMkLst>
            <pc:docMk/>
            <pc:sldMasterMk cId="2475919818" sldId="2147483672"/>
            <pc:sldLayoutMk cId="2848698838" sldId="2147483675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5:50.982" v="11"/>
          <pc:sldLayoutMkLst>
            <pc:docMk/>
            <pc:sldMasterMk cId="2475919818" sldId="2147483672"/>
            <pc:sldLayoutMk cId="3108752387" sldId="2147483676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5:50.982" v="11"/>
          <pc:sldLayoutMkLst>
            <pc:docMk/>
            <pc:sldMasterMk cId="2475919818" sldId="2147483672"/>
            <pc:sldLayoutMk cId="830638377" sldId="2147483677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5:50.982" v="11"/>
          <pc:sldLayoutMkLst>
            <pc:docMk/>
            <pc:sldMasterMk cId="2475919818" sldId="2147483672"/>
            <pc:sldLayoutMk cId="3712684313" sldId="2147483678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5:50.982" v="11"/>
          <pc:sldLayoutMkLst>
            <pc:docMk/>
            <pc:sldMasterMk cId="2475919818" sldId="2147483672"/>
            <pc:sldLayoutMk cId="1324543865" sldId="2147483679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5:50.982" v="11"/>
          <pc:sldLayoutMkLst>
            <pc:docMk/>
            <pc:sldMasterMk cId="2475919818" sldId="2147483672"/>
            <pc:sldLayoutMk cId="3885206739" sldId="2147483680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5:50.982" v="11"/>
          <pc:sldLayoutMkLst>
            <pc:docMk/>
            <pc:sldMasterMk cId="2475919818" sldId="2147483672"/>
            <pc:sldLayoutMk cId="3076627431" sldId="2147483681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5:50.982" v="11"/>
          <pc:sldLayoutMkLst>
            <pc:docMk/>
            <pc:sldMasterMk cId="2475919818" sldId="2147483672"/>
            <pc:sldLayoutMk cId="403225205" sldId="2147483682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5:50.982" v="11"/>
          <pc:sldLayoutMkLst>
            <pc:docMk/>
            <pc:sldMasterMk cId="2475919818" sldId="2147483672"/>
            <pc:sldLayoutMk cId="3885851520" sldId="2147483683"/>
          </pc:sldLayoutMkLst>
        </pc:sldLayoutChg>
      </pc:sldMasterChg>
      <pc:sldMasterChg chg="add del addSldLayout delSldLayout modSldLayout">
        <pc:chgData name="Johnson, Kathy" userId="S::kjohnson@gwinnetttech.edu::bc454295-a45c-4866-b0f4-dd150e906dc9" providerId="AD" clId="Web-{89D1D2C4-2BAD-23F6-0510-B132FD294511}" dt="2023-10-16T21:27:07.938" v="22"/>
        <pc:sldMasterMkLst>
          <pc:docMk/>
          <pc:sldMasterMk cId="1329249515" sldId="2147483684"/>
        </pc:sldMasterMkLst>
        <pc:sldLayoutChg chg="add del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1329249515" sldId="2147483684"/>
            <pc:sldLayoutMk cId="2272680364" sldId="2147483685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1329249515" sldId="2147483684"/>
            <pc:sldLayoutMk cId="2200569990" sldId="2147483686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1329249515" sldId="2147483684"/>
            <pc:sldLayoutMk cId="2052043605" sldId="2147483687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1329249515" sldId="2147483684"/>
            <pc:sldLayoutMk cId="601993515" sldId="2147483688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1329249515" sldId="2147483684"/>
            <pc:sldLayoutMk cId="4032067442" sldId="2147483689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1329249515" sldId="2147483684"/>
            <pc:sldLayoutMk cId="2395202633" sldId="2147483690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1329249515" sldId="2147483684"/>
            <pc:sldLayoutMk cId="187038269" sldId="2147483691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1329249515" sldId="2147483684"/>
            <pc:sldLayoutMk cId="2658734066" sldId="2147483692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1329249515" sldId="2147483684"/>
            <pc:sldLayoutMk cId="1622725163" sldId="2147483693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1329249515" sldId="2147483684"/>
            <pc:sldLayoutMk cId="1593925694" sldId="2147483694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1329249515" sldId="2147483684"/>
            <pc:sldLayoutMk cId="3902283627" sldId="2147483695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1329249515" sldId="2147483684"/>
            <pc:sldLayoutMk cId="1362376126" sldId="2147483696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1329249515" sldId="2147483684"/>
            <pc:sldLayoutMk cId="2514997556" sldId="2147483697"/>
          </pc:sldLayoutMkLst>
        </pc:sldLayoutChg>
        <pc:sldLayoutChg chg="add del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1329249515" sldId="2147483684"/>
            <pc:sldLayoutMk cId="1657808299" sldId="2147483698"/>
          </pc:sldLayoutMkLst>
        </pc:sldLayoutChg>
      </pc:sldMasterChg>
      <pc:sldMasterChg chg="add addSldLayout modSldLayout">
        <pc:chgData name="Johnson, Kathy" userId="S::kjohnson@gwinnetttech.edu::bc454295-a45c-4866-b0f4-dd150e906dc9" providerId="AD" clId="Web-{89D1D2C4-2BAD-23F6-0510-B132FD294511}" dt="2023-10-16T21:27:07.938" v="22"/>
        <pc:sldMasterMkLst>
          <pc:docMk/>
          <pc:sldMasterMk cId="3561752029" sldId="2147483699"/>
        </pc:sldMasterMkLst>
        <pc:sldLayoutChg chg="add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3561752029" sldId="2147483699"/>
            <pc:sldLayoutMk cId="3540422354" sldId="2147483700"/>
          </pc:sldLayoutMkLst>
        </pc:sldLayoutChg>
        <pc:sldLayoutChg chg="add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3561752029" sldId="2147483699"/>
            <pc:sldLayoutMk cId="2591318570" sldId="2147483701"/>
          </pc:sldLayoutMkLst>
        </pc:sldLayoutChg>
        <pc:sldLayoutChg chg="add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3561752029" sldId="2147483699"/>
            <pc:sldLayoutMk cId="2543793247" sldId="2147483702"/>
          </pc:sldLayoutMkLst>
        </pc:sldLayoutChg>
        <pc:sldLayoutChg chg="add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3561752029" sldId="2147483699"/>
            <pc:sldLayoutMk cId="4102415335" sldId="2147483703"/>
          </pc:sldLayoutMkLst>
        </pc:sldLayoutChg>
        <pc:sldLayoutChg chg="add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3561752029" sldId="2147483699"/>
            <pc:sldLayoutMk cId="1372845142" sldId="2147483704"/>
          </pc:sldLayoutMkLst>
        </pc:sldLayoutChg>
        <pc:sldLayoutChg chg="add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3561752029" sldId="2147483699"/>
            <pc:sldLayoutMk cId="2500246951" sldId="2147483705"/>
          </pc:sldLayoutMkLst>
        </pc:sldLayoutChg>
        <pc:sldLayoutChg chg="add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3561752029" sldId="2147483699"/>
            <pc:sldLayoutMk cId="179137895" sldId="2147483706"/>
          </pc:sldLayoutMkLst>
        </pc:sldLayoutChg>
        <pc:sldLayoutChg chg="add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3561752029" sldId="2147483699"/>
            <pc:sldLayoutMk cId="3159422754" sldId="2147483707"/>
          </pc:sldLayoutMkLst>
        </pc:sldLayoutChg>
        <pc:sldLayoutChg chg="add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3561752029" sldId="2147483699"/>
            <pc:sldLayoutMk cId="820320562" sldId="2147483708"/>
          </pc:sldLayoutMkLst>
        </pc:sldLayoutChg>
        <pc:sldLayoutChg chg="add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3561752029" sldId="2147483699"/>
            <pc:sldLayoutMk cId="3819716605" sldId="2147483709"/>
          </pc:sldLayoutMkLst>
        </pc:sldLayoutChg>
        <pc:sldLayoutChg chg="add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3561752029" sldId="2147483699"/>
            <pc:sldLayoutMk cId="980115570" sldId="2147483710"/>
          </pc:sldLayoutMkLst>
        </pc:sldLayoutChg>
        <pc:sldLayoutChg chg="add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3561752029" sldId="2147483699"/>
            <pc:sldLayoutMk cId="3575611362" sldId="2147483711"/>
          </pc:sldLayoutMkLst>
        </pc:sldLayoutChg>
        <pc:sldLayoutChg chg="add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3561752029" sldId="2147483699"/>
            <pc:sldLayoutMk cId="25783614" sldId="2147483712"/>
          </pc:sldLayoutMkLst>
        </pc:sldLayoutChg>
        <pc:sldLayoutChg chg="add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3561752029" sldId="2147483699"/>
            <pc:sldLayoutMk cId="2911607900" sldId="2147483713"/>
          </pc:sldLayoutMkLst>
        </pc:sldLayoutChg>
        <pc:sldLayoutChg chg="add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3561752029" sldId="2147483699"/>
            <pc:sldLayoutMk cId="79460291" sldId="2147483714"/>
          </pc:sldLayoutMkLst>
        </pc:sldLayoutChg>
        <pc:sldLayoutChg chg="add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3561752029" sldId="2147483699"/>
            <pc:sldLayoutMk cId="3181123700" sldId="2147483715"/>
          </pc:sldLayoutMkLst>
        </pc:sldLayoutChg>
        <pc:sldLayoutChg chg="add mod replId">
          <pc:chgData name="Johnson, Kathy" userId="S::kjohnson@gwinnetttech.edu::bc454295-a45c-4866-b0f4-dd150e906dc9" providerId="AD" clId="Web-{89D1D2C4-2BAD-23F6-0510-B132FD294511}" dt="2023-10-16T21:27:07.938" v="22"/>
          <pc:sldLayoutMkLst>
            <pc:docMk/>
            <pc:sldMasterMk cId="3561752029" sldId="2147483699"/>
            <pc:sldLayoutMk cId="4260667583" sldId="2147483716"/>
          </pc:sldLayoutMkLst>
        </pc:sldLayoutChg>
      </pc:sldMasterChg>
    </pc:docChg>
  </pc:docChgLst>
  <pc:docChgLst>
    <pc:chgData name="Johnson, Kathy" userId="bc454295-a45c-4866-b0f4-dd150e906dc9" providerId="ADAL" clId="{2CCE7FF2-914A-4CD2-88A2-C3FC7DE62EF9}"/>
    <pc:docChg chg="undo custSel delSld modSld">
      <pc:chgData name="Johnson, Kathy" userId="bc454295-a45c-4866-b0f4-dd150e906dc9" providerId="ADAL" clId="{2CCE7FF2-914A-4CD2-88A2-C3FC7DE62EF9}" dt="2023-10-23T01:56:30.872" v="194" actId="20577"/>
      <pc:docMkLst>
        <pc:docMk/>
      </pc:docMkLst>
      <pc:sldChg chg="modSp mod">
        <pc:chgData name="Johnson, Kathy" userId="bc454295-a45c-4866-b0f4-dd150e906dc9" providerId="ADAL" clId="{2CCE7FF2-914A-4CD2-88A2-C3FC7DE62EF9}" dt="2023-10-22T20:02:05.127" v="17" actId="20577"/>
        <pc:sldMkLst>
          <pc:docMk/>
          <pc:sldMk cId="0" sldId="257"/>
        </pc:sldMkLst>
        <pc:spChg chg="mod">
          <ac:chgData name="Johnson, Kathy" userId="bc454295-a45c-4866-b0f4-dd150e906dc9" providerId="ADAL" clId="{2CCE7FF2-914A-4CD2-88A2-C3FC7DE62EF9}" dt="2023-10-22T20:02:05.127" v="17" actId="20577"/>
          <ac:spMkLst>
            <pc:docMk/>
            <pc:sldMk cId="0" sldId="257"/>
            <ac:spMk id="3" creationId="{00000000-0000-0000-0000-000000000000}"/>
          </ac:spMkLst>
        </pc:spChg>
      </pc:sldChg>
      <pc:sldChg chg="addSp delSp modSp mod">
        <pc:chgData name="Johnson, Kathy" userId="bc454295-a45c-4866-b0f4-dd150e906dc9" providerId="ADAL" clId="{2CCE7FF2-914A-4CD2-88A2-C3FC7DE62EF9}" dt="2023-10-22T20:21:20.308" v="135" actId="26606"/>
        <pc:sldMkLst>
          <pc:docMk/>
          <pc:sldMk cId="0" sldId="258"/>
        </pc:sldMkLst>
        <pc:spChg chg="mod">
          <ac:chgData name="Johnson, Kathy" userId="bc454295-a45c-4866-b0f4-dd150e906dc9" providerId="ADAL" clId="{2CCE7FF2-914A-4CD2-88A2-C3FC7DE62EF9}" dt="2023-10-22T20:21:20.308" v="135" actId="26606"/>
          <ac:spMkLst>
            <pc:docMk/>
            <pc:sldMk cId="0" sldId="258"/>
            <ac:spMk id="2" creationId="{00000000-0000-0000-0000-000000000000}"/>
          </ac:spMkLst>
        </pc:spChg>
        <pc:spChg chg="mod">
          <ac:chgData name="Johnson, Kathy" userId="bc454295-a45c-4866-b0f4-dd150e906dc9" providerId="ADAL" clId="{2CCE7FF2-914A-4CD2-88A2-C3FC7DE62EF9}" dt="2023-10-22T20:21:20.308" v="135" actId="26606"/>
          <ac:spMkLst>
            <pc:docMk/>
            <pc:sldMk cId="0" sldId="258"/>
            <ac:spMk id="3" creationId="{00000000-0000-0000-0000-000000000000}"/>
          </ac:spMkLst>
        </pc:spChg>
        <pc:spChg chg="del">
          <ac:chgData name="Johnson, Kathy" userId="bc454295-a45c-4866-b0f4-dd150e906dc9" providerId="ADAL" clId="{2CCE7FF2-914A-4CD2-88A2-C3FC7DE62EF9}" dt="2023-10-22T20:21:20.308" v="135" actId="26606"/>
          <ac:spMkLst>
            <pc:docMk/>
            <pc:sldMk cId="0" sldId="258"/>
            <ac:spMk id="9" creationId="{5BBD3ED2-B0E6-45A2-ABD5-ECF31BC37C2E}"/>
          </ac:spMkLst>
        </pc:spChg>
        <pc:spChg chg="del">
          <ac:chgData name="Johnson, Kathy" userId="bc454295-a45c-4866-b0f4-dd150e906dc9" providerId="ADAL" clId="{2CCE7FF2-914A-4CD2-88A2-C3FC7DE62EF9}" dt="2023-10-22T20:21:20.308" v="135" actId="26606"/>
          <ac:spMkLst>
            <pc:docMk/>
            <pc:sldMk cId="0" sldId="258"/>
            <ac:spMk id="14" creationId="{F2D2D1E8-4ABF-4B6B-B39D-40B080B61E49}"/>
          </ac:spMkLst>
        </pc:spChg>
        <pc:spChg chg="del">
          <ac:chgData name="Johnson, Kathy" userId="bc454295-a45c-4866-b0f4-dd150e906dc9" providerId="ADAL" clId="{2CCE7FF2-914A-4CD2-88A2-C3FC7DE62EF9}" dt="2023-10-22T20:21:20.308" v="135" actId="26606"/>
          <ac:spMkLst>
            <pc:docMk/>
            <pc:sldMk cId="0" sldId="258"/>
            <ac:spMk id="16" creationId="{BC7AB4B5-66A5-48D1-BD88-C60A16ED971B}"/>
          </ac:spMkLst>
        </pc:spChg>
        <pc:picChg chg="add mod">
          <ac:chgData name="Johnson, Kathy" userId="bc454295-a45c-4866-b0f4-dd150e906dc9" providerId="ADAL" clId="{2CCE7FF2-914A-4CD2-88A2-C3FC7DE62EF9}" dt="2023-10-22T20:21:20.308" v="135" actId="26606"/>
          <ac:picMkLst>
            <pc:docMk/>
            <pc:sldMk cId="0" sldId="258"/>
            <ac:picMk id="3074" creationId="{38D513BF-4184-EDA6-F6B0-D6EAF8B43BD0}"/>
          </ac:picMkLst>
        </pc:picChg>
      </pc:sldChg>
      <pc:sldChg chg="addSp delSp modSp mod">
        <pc:chgData name="Johnson, Kathy" userId="bc454295-a45c-4866-b0f4-dd150e906dc9" providerId="ADAL" clId="{2CCE7FF2-914A-4CD2-88A2-C3FC7DE62EF9}" dt="2023-10-22T20:15:12.453" v="131" actId="1076"/>
        <pc:sldMkLst>
          <pc:docMk/>
          <pc:sldMk cId="0" sldId="259"/>
        </pc:sldMkLst>
        <pc:spChg chg="mod">
          <ac:chgData name="Johnson, Kathy" userId="bc454295-a45c-4866-b0f4-dd150e906dc9" providerId="ADAL" clId="{2CCE7FF2-914A-4CD2-88A2-C3FC7DE62EF9}" dt="2023-10-22T20:14:49.970" v="130" actId="26606"/>
          <ac:spMkLst>
            <pc:docMk/>
            <pc:sldMk cId="0" sldId="259"/>
            <ac:spMk id="2" creationId="{00000000-0000-0000-0000-000000000000}"/>
          </ac:spMkLst>
        </pc:spChg>
        <pc:spChg chg="mod">
          <ac:chgData name="Johnson, Kathy" userId="bc454295-a45c-4866-b0f4-dd150e906dc9" providerId="ADAL" clId="{2CCE7FF2-914A-4CD2-88A2-C3FC7DE62EF9}" dt="2023-10-22T20:14:49.970" v="130" actId="26606"/>
          <ac:spMkLst>
            <pc:docMk/>
            <pc:sldMk cId="0" sldId="259"/>
            <ac:spMk id="3" creationId="{00000000-0000-0000-0000-000000000000}"/>
          </ac:spMkLst>
        </pc:spChg>
        <pc:spChg chg="del">
          <ac:chgData name="Johnson, Kathy" userId="bc454295-a45c-4866-b0f4-dd150e906dc9" providerId="ADAL" clId="{2CCE7FF2-914A-4CD2-88A2-C3FC7DE62EF9}" dt="2023-10-22T20:14:49.970" v="130" actId="26606"/>
          <ac:spMkLst>
            <pc:docMk/>
            <pc:sldMk cId="0" sldId="259"/>
            <ac:spMk id="9" creationId="{5BBD3ED2-B0E6-45A2-ABD5-ECF31BC37C2E}"/>
          </ac:spMkLst>
        </pc:spChg>
        <pc:spChg chg="del">
          <ac:chgData name="Johnson, Kathy" userId="bc454295-a45c-4866-b0f4-dd150e906dc9" providerId="ADAL" clId="{2CCE7FF2-914A-4CD2-88A2-C3FC7DE62EF9}" dt="2023-10-22T20:14:49.970" v="130" actId="26606"/>
          <ac:spMkLst>
            <pc:docMk/>
            <pc:sldMk cId="0" sldId="259"/>
            <ac:spMk id="14" creationId="{F2D2D1E8-4ABF-4B6B-B39D-40B080B61E49}"/>
          </ac:spMkLst>
        </pc:spChg>
        <pc:spChg chg="del">
          <ac:chgData name="Johnson, Kathy" userId="bc454295-a45c-4866-b0f4-dd150e906dc9" providerId="ADAL" clId="{2CCE7FF2-914A-4CD2-88A2-C3FC7DE62EF9}" dt="2023-10-22T20:14:49.970" v="130" actId="26606"/>
          <ac:spMkLst>
            <pc:docMk/>
            <pc:sldMk cId="0" sldId="259"/>
            <ac:spMk id="16" creationId="{BC7AB4B5-66A5-48D1-BD88-C60A16ED971B}"/>
          </ac:spMkLst>
        </pc:spChg>
        <pc:picChg chg="add mod">
          <ac:chgData name="Johnson, Kathy" userId="bc454295-a45c-4866-b0f4-dd150e906dc9" providerId="ADAL" clId="{2CCE7FF2-914A-4CD2-88A2-C3FC7DE62EF9}" dt="2023-10-22T20:15:12.453" v="131" actId="1076"/>
          <ac:picMkLst>
            <pc:docMk/>
            <pc:sldMk cId="0" sldId="259"/>
            <ac:picMk id="2050" creationId="{9912B92E-7028-AC55-EFBF-274E7AA9B77A}"/>
          </ac:picMkLst>
        </pc:picChg>
      </pc:sldChg>
      <pc:sldChg chg="del">
        <pc:chgData name="Johnson, Kathy" userId="bc454295-a45c-4866-b0f4-dd150e906dc9" providerId="ADAL" clId="{2CCE7FF2-914A-4CD2-88A2-C3FC7DE62EF9}" dt="2023-10-22T20:15:34.907" v="133" actId="47"/>
        <pc:sldMkLst>
          <pc:docMk/>
          <pc:sldMk cId="0" sldId="260"/>
        </pc:sldMkLst>
      </pc:sldChg>
      <pc:sldChg chg="addSp delSp modSp mod setBg setClrOvrMap">
        <pc:chgData name="Johnson, Kathy" userId="bc454295-a45c-4866-b0f4-dd150e906dc9" providerId="ADAL" clId="{2CCE7FF2-914A-4CD2-88A2-C3FC7DE62EF9}" dt="2023-10-22T20:15:23.284" v="132" actId="26606"/>
        <pc:sldMkLst>
          <pc:docMk/>
          <pc:sldMk cId="0" sldId="261"/>
        </pc:sldMkLst>
        <pc:spChg chg="mod">
          <ac:chgData name="Johnson, Kathy" userId="bc454295-a45c-4866-b0f4-dd150e906dc9" providerId="ADAL" clId="{2CCE7FF2-914A-4CD2-88A2-C3FC7DE62EF9}" dt="2023-10-22T20:15:23.284" v="132" actId="26606"/>
          <ac:spMkLst>
            <pc:docMk/>
            <pc:sldMk cId="0" sldId="261"/>
            <ac:spMk id="2" creationId="{00000000-0000-0000-0000-000000000000}"/>
          </ac:spMkLst>
        </pc:spChg>
        <pc:spChg chg="mod">
          <ac:chgData name="Johnson, Kathy" userId="bc454295-a45c-4866-b0f4-dd150e906dc9" providerId="ADAL" clId="{2CCE7FF2-914A-4CD2-88A2-C3FC7DE62EF9}" dt="2023-10-22T20:15:23.284" v="132" actId="26606"/>
          <ac:spMkLst>
            <pc:docMk/>
            <pc:sldMk cId="0" sldId="261"/>
            <ac:spMk id="3" creationId="{00000000-0000-0000-0000-000000000000}"/>
          </ac:spMkLst>
        </pc:spChg>
        <pc:spChg chg="del">
          <ac:chgData name="Johnson, Kathy" userId="bc454295-a45c-4866-b0f4-dd150e906dc9" providerId="ADAL" clId="{2CCE7FF2-914A-4CD2-88A2-C3FC7DE62EF9}" dt="2023-10-22T20:13:20.130" v="127" actId="26606"/>
          <ac:spMkLst>
            <pc:docMk/>
            <pc:sldMk cId="0" sldId="261"/>
            <ac:spMk id="8" creationId="{5BBD3ED2-B0E6-45A2-ABD5-ECF31BC37C2E}"/>
          </ac:spMkLst>
        </pc:spChg>
        <pc:spChg chg="del">
          <ac:chgData name="Johnson, Kathy" userId="bc454295-a45c-4866-b0f4-dd150e906dc9" providerId="ADAL" clId="{2CCE7FF2-914A-4CD2-88A2-C3FC7DE62EF9}" dt="2023-10-22T20:13:20.130" v="127" actId="26606"/>
          <ac:spMkLst>
            <pc:docMk/>
            <pc:sldMk cId="0" sldId="261"/>
            <ac:spMk id="10" creationId="{F2D2D1E8-4ABF-4B6B-B39D-40B080B61E49}"/>
          </ac:spMkLst>
        </pc:spChg>
        <pc:spChg chg="del">
          <ac:chgData name="Johnson, Kathy" userId="bc454295-a45c-4866-b0f4-dd150e906dc9" providerId="ADAL" clId="{2CCE7FF2-914A-4CD2-88A2-C3FC7DE62EF9}" dt="2023-10-22T20:13:20.130" v="127" actId="26606"/>
          <ac:spMkLst>
            <pc:docMk/>
            <pc:sldMk cId="0" sldId="261"/>
            <ac:spMk id="12" creationId="{BC7AB4B5-66A5-48D1-BD88-C60A16ED971B}"/>
          </ac:spMkLst>
        </pc:spChg>
        <pc:spChg chg="add">
          <ac:chgData name="Johnson, Kathy" userId="bc454295-a45c-4866-b0f4-dd150e906dc9" providerId="ADAL" clId="{2CCE7FF2-914A-4CD2-88A2-C3FC7DE62EF9}" dt="2023-10-22T20:15:23.284" v="132" actId="26606"/>
          <ac:spMkLst>
            <pc:docMk/>
            <pc:sldMk cId="0" sldId="261"/>
            <ac:spMk id="1031" creationId="{F5F28DF4-08D5-4BC4-84A1-C0DCA66F483F}"/>
          </ac:spMkLst>
        </pc:spChg>
        <pc:spChg chg="add">
          <ac:chgData name="Johnson, Kathy" userId="bc454295-a45c-4866-b0f4-dd150e906dc9" providerId="ADAL" clId="{2CCE7FF2-914A-4CD2-88A2-C3FC7DE62EF9}" dt="2023-10-22T20:15:23.284" v="132" actId="26606"/>
          <ac:spMkLst>
            <pc:docMk/>
            <pc:sldMk cId="0" sldId="261"/>
            <ac:spMk id="1033" creationId="{89AE0452-FADF-4CC9-8A9B-B5393D499F44}"/>
          </ac:spMkLst>
        </pc:spChg>
        <pc:picChg chg="add mod">
          <ac:chgData name="Johnson, Kathy" userId="bc454295-a45c-4866-b0f4-dd150e906dc9" providerId="ADAL" clId="{2CCE7FF2-914A-4CD2-88A2-C3FC7DE62EF9}" dt="2023-10-22T20:15:23.284" v="132" actId="26606"/>
          <ac:picMkLst>
            <pc:docMk/>
            <pc:sldMk cId="0" sldId="261"/>
            <ac:picMk id="1026" creationId="{F4E31B66-FF22-084F-F428-FFF326FDB72A}"/>
          </ac:picMkLst>
        </pc:picChg>
      </pc:sldChg>
      <pc:sldChg chg="addSp delSp modSp mod">
        <pc:chgData name="Johnson, Kathy" userId="bc454295-a45c-4866-b0f4-dd150e906dc9" providerId="ADAL" clId="{2CCE7FF2-914A-4CD2-88A2-C3FC7DE62EF9}" dt="2023-10-22T20:25:38.965" v="136" actId="26606"/>
        <pc:sldMkLst>
          <pc:docMk/>
          <pc:sldMk cId="0" sldId="262"/>
        </pc:sldMkLst>
        <pc:spChg chg="mod">
          <ac:chgData name="Johnson, Kathy" userId="bc454295-a45c-4866-b0f4-dd150e906dc9" providerId="ADAL" clId="{2CCE7FF2-914A-4CD2-88A2-C3FC7DE62EF9}" dt="2023-10-22T20:25:38.965" v="136" actId="26606"/>
          <ac:spMkLst>
            <pc:docMk/>
            <pc:sldMk cId="0" sldId="262"/>
            <ac:spMk id="2" creationId="{00000000-0000-0000-0000-000000000000}"/>
          </ac:spMkLst>
        </pc:spChg>
        <pc:spChg chg="mod">
          <ac:chgData name="Johnson, Kathy" userId="bc454295-a45c-4866-b0f4-dd150e906dc9" providerId="ADAL" clId="{2CCE7FF2-914A-4CD2-88A2-C3FC7DE62EF9}" dt="2023-10-22T20:25:38.965" v="136" actId="26606"/>
          <ac:spMkLst>
            <pc:docMk/>
            <pc:sldMk cId="0" sldId="262"/>
            <ac:spMk id="3" creationId="{00000000-0000-0000-0000-000000000000}"/>
          </ac:spMkLst>
        </pc:spChg>
        <pc:spChg chg="del">
          <ac:chgData name="Johnson, Kathy" userId="bc454295-a45c-4866-b0f4-dd150e906dc9" providerId="ADAL" clId="{2CCE7FF2-914A-4CD2-88A2-C3FC7DE62EF9}" dt="2023-10-22T20:25:38.965" v="136" actId="26606"/>
          <ac:spMkLst>
            <pc:docMk/>
            <pc:sldMk cId="0" sldId="262"/>
            <ac:spMk id="17" creationId="{5BBD3ED2-B0E6-45A2-ABD5-ECF31BC37C2E}"/>
          </ac:spMkLst>
        </pc:spChg>
        <pc:spChg chg="del">
          <ac:chgData name="Johnson, Kathy" userId="bc454295-a45c-4866-b0f4-dd150e906dc9" providerId="ADAL" clId="{2CCE7FF2-914A-4CD2-88A2-C3FC7DE62EF9}" dt="2023-10-22T20:25:38.965" v="136" actId="26606"/>
          <ac:spMkLst>
            <pc:docMk/>
            <pc:sldMk cId="0" sldId="262"/>
            <ac:spMk id="19" creationId="{F2D2D1E8-4ABF-4B6B-B39D-40B080B61E49}"/>
          </ac:spMkLst>
        </pc:spChg>
        <pc:spChg chg="del">
          <ac:chgData name="Johnson, Kathy" userId="bc454295-a45c-4866-b0f4-dd150e906dc9" providerId="ADAL" clId="{2CCE7FF2-914A-4CD2-88A2-C3FC7DE62EF9}" dt="2023-10-22T20:25:38.965" v="136" actId="26606"/>
          <ac:spMkLst>
            <pc:docMk/>
            <pc:sldMk cId="0" sldId="262"/>
            <ac:spMk id="21" creationId="{BC7AB4B5-66A5-48D1-BD88-C60A16ED971B}"/>
          </ac:spMkLst>
        </pc:spChg>
        <pc:picChg chg="add">
          <ac:chgData name="Johnson, Kathy" userId="bc454295-a45c-4866-b0f4-dd150e906dc9" providerId="ADAL" clId="{2CCE7FF2-914A-4CD2-88A2-C3FC7DE62EF9}" dt="2023-10-22T20:25:38.965" v="136" actId="26606"/>
          <ac:picMkLst>
            <pc:docMk/>
            <pc:sldMk cId="0" sldId="262"/>
            <ac:picMk id="23" creationId="{4D53AEB5-838D-334D-6038-D419D392D134}"/>
          </ac:picMkLst>
        </pc:picChg>
      </pc:sldChg>
      <pc:sldChg chg="addSp delSp modSp mod">
        <pc:chgData name="Johnson, Kathy" userId="bc454295-a45c-4866-b0f4-dd150e906dc9" providerId="ADAL" clId="{2CCE7FF2-914A-4CD2-88A2-C3FC7DE62EF9}" dt="2023-10-23T01:01:27.930" v="138" actId="26606"/>
        <pc:sldMkLst>
          <pc:docMk/>
          <pc:sldMk cId="0" sldId="263"/>
        </pc:sldMkLst>
        <pc:spChg chg="mod">
          <ac:chgData name="Johnson, Kathy" userId="bc454295-a45c-4866-b0f4-dd150e906dc9" providerId="ADAL" clId="{2CCE7FF2-914A-4CD2-88A2-C3FC7DE62EF9}" dt="2023-10-23T01:01:27.930" v="138" actId="26606"/>
          <ac:spMkLst>
            <pc:docMk/>
            <pc:sldMk cId="0" sldId="263"/>
            <ac:spMk id="2" creationId="{00000000-0000-0000-0000-000000000000}"/>
          </ac:spMkLst>
        </pc:spChg>
        <pc:spChg chg="mod">
          <ac:chgData name="Johnson, Kathy" userId="bc454295-a45c-4866-b0f4-dd150e906dc9" providerId="ADAL" clId="{2CCE7FF2-914A-4CD2-88A2-C3FC7DE62EF9}" dt="2023-10-23T01:01:27.930" v="138" actId="26606"/>
          <ac:spMkLst>
            <pc:docMk/>
            <pc:sldMk cId="0" sldId="263"/>
            <ac:spMk id="3" creationId="{00000000-0000-0000-0000-000000000000}"/>
          </ac:spMkLst>
        </pc:spChg>
        <pc:spChg chg="del">
          <ac:chgData name="Johnson, Kathy" userId="bc454295-a45c-4866-b0f4-dd150e906dc9" providerId="ADAL" clId="{2CCE7FF2-914A-4CD2-88A2-C3FC7DE62EF9}" dt="2023-10-23T01:01:27.930" v="138" actId="26606"/>
          <ac:spMkLst>
            <pc:docMk/>
            <pc:sldMk cId="0" sldId="263"/>
            <ac:spMk id="17" creationId="{5BBD3ED2-B0E6-45A2-ABD5-ECF31BC37C2E}"/>
          </ac:spMkLst>
        </pc:spChg>
        <pc:spChg chg="del">
          <ac:chgData name="Johnson, Kathy" userId="bc454295-a45c-4866-b0f4-dd150e906dc9" providerId="ADAL" clId="{2CCE7FF2-914A-4CD2-88A2-C3FC7DE62EF9}" dt="2023-10-23T01:01:27.930" v="138" actId="26606"/>
          <ac:spMkLst>
            <pc:docMk/>
            <pc:sldMk cId="0" sldId="263"/>
            <ac:spMk id="19" creationId="{F2D2D1E8-4ABF-4B6B-B39D-40B080B61E49}"/>
          </ac:spMkLst>
        </pc:spChg>
        <pc:spChg chg="del">
          <ac:chgData name="Johnson, Kathy" userId="bc454295-a45c-4866-b0f4-dd150e906dc9" providerId="ADAL" clId="{2CCE7FF2-914A-4CD2-88A2-C3FC7DE62EF9}" dt="2023-10-23T01:01:27.930" v="138" actId="26606"/>
          <ac:spMkLst>
            <pc:docMk/>
            <pc:sldMk cId="0" sldId="263"/>
            <ac:spMk id="21" creationId="{BC7AB4B5-66A5-48D1-BD88-C60A16ED971B}"/>
          </ac:spMkLst>
        </pc:spChg>
        <pc:picChg chg="add mod">
          <ac:chgData name="Johnson, Kathy" userId="bc454295-a45c-4866-b0f4-dd150e906dc9" providerId="ADAL" clId="{2CCE7FF2-914A-4CD2-88A2-C3FC7DE62EF9}" dt="2023-10-23T01:01:27.930" v="138" actId="26606"/>
          <ac:picMkLst>
            <pc:docMk/>
            <pc:sldMk cId="0" sldId="263"/>
            <ac:picMk id="4098" creationId="{BB2789B6-D90B-B880-8859-A30A0C2E684F}"/>
          </ac:picMkLst>
        </pc:picChg>
      </pc:sldChg>
      <pc:sldChg chg="addSp delSp modSp mod">
        <pc:chgData name="Johnson, Kathy" userId="bc454295-a45c-4866-b0f4-dd150e906dc9" providerId="ADAL" clId="{2CCE7FF2-914A-4CD2-88A2-C3FC7DE62EF9}" dt="2023-10-23T01:05:15.351" v="140" actId="26606"/>
        <pc:sldMkLst>
          <pc:docMk/>
          <pc:sldMk cId="0" sldId="264"/>
        </pc:sldMkLst>
        <pc:spChg chg="mod">
          <ac:chgData name="Johnson, Kathy" userId="bc454295-a45c-4866-b0f4-dd150e906dc9" providerId="ADAL" clId="{2CCE7FF2-914A-4CD2-88A2-C3FC7DE62EF9}" dt="2023-10-23T01:05:15.351" v="140" actId="26606"/>
          <ac:spMkLst>
            <pc:docMk/>
            <pc:sldMk cId="0" sldId="264"/>
            <ac:spMk id="2" creationId="{00000000-0000-0000-0000-000000000000}"/>
          </ac:spMkLst>
        </pc:spChg>
        <pc:spChg chg="mod">
          <ac:chgData name="Johnson, Kathy" userId="bc454295-a45c-4866-b0f4-dd150e906dc9" providerId="ADAL" clId="{2CCE7FF2-914A-4CD2-88A2-C3FC7DE62EF9}" dt="2023-10-23T01:05:15.351" v="140" actId="26606"/>
          <ac:spMkLst>
            <pc:docMk/>
            <pc:sldMk cId="0" sldId="264"/>
            <ac:spMk id="3" creationId="{00000000-0000-0000-0000-000000000000}"/>
          </ac:spMkLst>
        </pc:spChg>
        <pc:spChg chg="del">
          <ac:chgData name="Johnson, Kathy" userId="bc454295-a45c-4866-b0f4-dd150e906dc9" providerId="ADAL" clId="{2CCE7FF2-914A-4CD2-88A2-C3FC7DE62EF9}" dt="2023-10-23T01:05:15.351" v="140" actId="26606"/>
          <ac:spMkLst>
            <pc:docMk/>
            <pc:sldMk cId="0" sldId="264"/>
            <ac:spMk id="17" creationId="{5BBD3ED2-B0E6-45A2-ABD5-ECF31BC37C2E}"/>
          </ac:spMkLst>
        </pc:spChg>
        <pc:spChg chg="del">
          <ac:chgData name="Johnson, Kathy" userId="bc454295-a45c-4866-b0f4-dd150e906dc9" providerId="ADAL" clId="{2CCE7FF2-914A-4CD2-88A2-C3FC7DE62EF9}" dt="2023-10-23T01:05:15.351" v="140" actId="26606"/>
          <ac:spMkLst>
            <pc:docMk/>
            <pc:sldMk cId="0" sldId="264"/>
            <ac:spMk id="19" creationId="{F2D2D1E8-4ABF-4B6B-B39D-40B080B61E49}"/>
          </ac:spMkLst>
        </pc:spChg>
        <pc:spChg chg="del">
          <ac:chgData name="Johnson, Kathy" userId="bc454295-a45c-4866-b0f4-dd150e906dc9" providerId="ADAL" clId="{2CCE7FF2-914A-4CD2-88A2-C3FC7DE62EF9}" dt="2023-10-23T01:05:15.351" v="140" actId="26606"/>
          <ac:spMkLst>
            <pc:docMk/>
            <pc:sldMk cId="0" sldId="264"/>
            <ac:spMk id="21" creationId="{BC7AB4B5-66A5-48D1-BD88-C60A16ED971B}"/>
          </ac:spMkLst>
        </pc:spChg>
        <pc:picChg chg="add mod">
          <ac:chgData name="Johnson, Kathy" userId="bc454295-a45c-4866-b0f4-dd150e906dc9" providerId="ADAL" clId="{2CCE7FF2-914A-4CD2-88A2-C3FC7DE62EF9}" dt="2023-10-23T01:05:15.351" v="140" actId="26606"/>
          <ac:picMkLst>
            <pc:docMk/>
            <pc:sldMk cId="0" sldId="264"/>
            <ac:picMk id="5122" creationId="{D1F0711F-57A2-E7FD-5DF2-6AFD0885BFF4}"/>
          </ac:picMkLst>
        </pc:picChg>
      </pc:sldChg>
      <pc:sldChg chg="del">
        <pc:chgData name="Johnson, Kathy" userId="bc454295-a45c-4866-b0f4-dd150e906dc9" providerId="ADAL" clId="{2CCE7FF2-914A-4CD2-88A2-C3FC7DE62EF9}" dt="2023-10-23T01:55:52.591" v="182" actId="47"/>
        <pc:sldMkLst>
          <pc:docMk/>
          <pc:sldMk cId="0" sldId="265"/>
        </pc:sldMkLst>
      </pc:sldChg>
      <pc:sldChg chg="addSp delSp modSp mod setBg setClrOvrMap">
        <pc:chgData name="Johnson, Kathy" userId="bc454295-a45c-4866-b0f4-dd150e906dc9" providerId="ADAL" clId="{2CCE7FF2-914A-4CD2-88A2-C3FC7DE62EF9}" dt="2023-10-23T01:11:31.787" v="146" actId="26606"/>
        <pc:sldMkLst>
          <pc:docMk/>
          <pc:sldMk cId="0" sldId="266"/>
        </pc:sldMkLst>
        <pc:spChg chg="mod">
          <ac:chgData name="Johnson, Kathy" userId="bc454295-a45c-4866-b0f4-dd150e906dc9" providerId="ADAL" clId="{2CCE7FF2-914A-4CD2-88A2-C3FC7DE62EF9}" dt="2023-10-23T01:11:31.787" v="146" actId="26606"/>
          <ac:spMkLst>
            <pc:docMk/>
            <pc:sldMk cId="0" sldId="266"/>
            <ac:spMk id="2" creationId="{00000000-0000-0000-0000-000000000000}"/>
          </ac:spMkLst>
        </pc:spChg>
        <pc:spChg chg="mod">
          <ac:chgData name="Johnson, Kathy" userId="bc454295-a45c-4866-b0f4-dd150e906dc9" providerId="ADAL" clId="{2CCE7FF2-914A-4CD2-88A2-C3FC7DE62EF9}" dt="2023-10-23T01:11:31.787" v="146" actId="26606"/>
          <ac:spMkLst>
            <pc:docMk/>
            <pc:sldMk cId="0" sldId="266"/>
            <ac:spMk id="3" creationId="{00000000-0000-0000-0000-000000000000}"/>
          </ac:spMkLst>
        </pc:spChg>
        <pc:spChg chg="del">
          <ac:chgData name="Johnson, Kathy" userId="bc454295-a45c-4866-b0f4-dd150e906dc9" providerId="ADAL" clId="{2CCE7FF2-914A-4CD2-88A2-C3FC7DE62EF9}" dt="2023-10-23T01:11:31.787" v="146" actId="26606"/>
          <ac:spMkLst>
            <pc:docMk/>
            <pc:sldMk cId="0" sldId="266"/>
            <ac:spMk id="17" creationId="{5BBD3ED2-B0E6-45A2-ABD5-ECF31BC37C2E}"/>
          </ac:spMkLst>
        </pc:spChg>
        <pc:spChg chg="del">
          <ac:chgData name="Johnson, Kathy" userId="bc454295-a45c-4866-b0f4-dd150e906dc9" providerId="ADAL" clId="{2CCE7FF2-914A-4CD2-88A2-C3FC7DE62EF9}" dt="2023-10-23T01:11:31.787" v="146" actId="26606"/>
          <ac:spMkLst>
            <pc:docMk/>
            <pc:sldMk cId="0" sldId="266"/>
            <ac:spMk id="19" creationId="{F2D2D1E8-4ABF-4B6B-B39D-40B080B61E49}"/>
          </ac:spMkLst>
        </pc:spChg>
        <pc:spChg chg="del">
          <ac:chgData name="Johnson, Kathy" userId="bc454295-a45c-4866-b0f4-dd150e906dc9" providerId="ADAL" clId="{2CCE7FF2-914A-4CD2-88A2-C3FC7DE62EF9}" dt="2023-10-23T01:11:31.787" v="146" actId="26606"/>
          <ac:spMkLst>
            <pc:docMk/>
            <pc:sldMk cId="0" sldId="266"/>
            <ac:spMk id="21" creationId="{BC7AB4B5-66A5-48D1-BD88-C60A16ED971B}"/>
          </ac:spMkLst>
        </pc:spChg>
        <pc:spChg chg="add">
          <ac:chgData name="Johnson, Kathy" userId="bc454295-a45c-4866-b0f4-dd150e906dc9" providerId="ADAL" clId="{2CCE7FF2-914A-4CD2-88A2-C3FC7DE62EF9}" dt="2023-10-23T01:11:31.787" v="146" actId="26606"/>
          <ac:spMkLst>
            <pc:docMk/>
            <pc:sldMk cId="0" sldId="266"/>
            <ac:spMk id="6151" creationId="{F5F28DF4-08D5-4BC4-84A1-C0DCA66F483F}"/>
          </ac:spMkLst>
        </pc:spChg>
        <pc:spChg chg="add">
          <ac:chgData name="Johnson, Kathy" userId="bc454295-a45c-4866-b0f4-dd150e906dc9" providerId="ADAL" clId="{2CCE7FF2-914A-4CD2-88A2-C3FC7DE62EF9}" dt="2023-10-23T01:11:31.787" v="146" actId="26606"/>
          <ac:spMkLst>
            <pc:docMk/>
            <pc:sldMk cId="0" sldId="266"/>
            <ac:spMk id="6153" creationId="{89AE0452-FADF-4CC9-8A9B-B5393D499F44}"/>
          </ac:spMkLst>
        </pc:spChg>
        <pc:picChg chg="add mod">
          <ac:chgData name="Johnson, Kathy" userId="bc454295-a45c-4866-b0f4-dd150e906dc9" providerId="ADAL" clId="{2CCE7FF2-914A-4CD2-88A2-C3FC7DE62EF9}" dt="2023-10-23T01:11:31.787" v="146" actId="26606"/>
          <ac:picMkLst>
            <pc:docMk/>
            <pc:sldMk cId="0" sldId="266"/>
            <ac:picMk id="6146" creationId="{BFF6AD25-21AE-B0F5-4BD7-A41C9FAC5EC8}"/>
          </ac:picMkLst>
        </pc:picChg>
      </pc:sldChg>
      <pc:sldChg chg="modSp mod">
        <pc:chgData name="Johnson, Kathy" userId="bc454295-a45c-4866-b0f4-dd150e906dc9" providerId="ADAL" clId="{2CCE7FF2-914A-4CD2-88A2-C3FC7DE62EF9}" dt="2023-10-23T01:30:30.419" v="166" actId="20577"/>
        <pc:sldMkLst>
          <pc:docMk/>
          <pc:sldMk cId="0" sldId="267"/>
        </pc:sldMkLst>
        <pc:spChg chg="mod">
          <ac:chgData name="Johnson, Kathy" userId="bc454295-a45c-4866-b0f4-dd150e906dc9" providerId="ADAL" clId="{2CCE7FF2-914A-4CD2-88A2-C3FC7DE62EF9}" dt="2023-10-23T01:30:30.419" v="166" actId="20577"/>
          <ac:spMkLst>
            <pc:docMk/>
            <pc:sldMk cId="0" sldId="267"/>
            <ac:spMk id="3" creationId="{00000000-0000-0000-0000-000000000000}"/>
          </ac:spMkLst>
        </pc:spChg>
      </pc:sldChg>
      <pc:sldChg chg="addSp delSp modSp mod setBg setClrOvrMap">
        <pc:chgData name="Johnson, Kathy" userId="bc454295-a45c-4866-b0f4-dd150e906dc9" providerId="ADAL" clId="{2CCE7FF2-914A-4CD2-88A2-C3FC7DE62EF9}" dt="2023-10-23T01:35:58.217" v="172" actId="26606"/>
        <pc:sldMkLst>
          <pc:docMk/>
          <pc:sldMk cId="0" sldId="268"/>
        </pc:sldMkLst>
        <pc:spChg chg="mod">
          <ac:chgData name="Johnson, Kathy" userId="bc454295-a45c-4866-b0f4-dd150e906dc9" providerId="ADAL" clId="{2CCE7FF2-914A-4CD2-88A2-C3FC7DE62EF9}" dt="2023-10-23T01:35:58.217" v="172" actId="26606"/>
          <ac:spMkLst>
            <pc:docMk/>
            <pc:sldMk cId="0" sldId="268"/>
            <ac:spMk id="2" creationId="{00000000-0000-0000-0000-000000000000}"/>
          </ac:spMkLst>
        </pc:spChg>
        <pc:spChg chg="mod">
          <ac:chgData name="Johnson, Kathy" userId="bc454295-a45c-4866-b0f4-dd150e906dc9" providerId="ADAL" clId="{2CCE7FF2-914A-4CD2-88A2-C3FC7DE62EF9}" dt="2023-10-23T01:35:58.217" v="172" actId="26606"/>
          <ac:spMkLst>
            <pc:docMk/>
            <pc:sldMk cId="0" sldId="268"/>
            <ac:spMk id="3" creationId="{00000000-0000-0000-0000-000000000000}"/>
          </ac:spMkLst>
        </pc:spChg>
        <pc:spChg chg="add del">
          <ac:chgData name="Johnson, Kathy" userId="bc454295-a45c-4866-b0f4-dd150e906dc9" providerId="ADAL" clId="{2CCE7FF2-914A-4CD2-88A2-C3FC7DE62EF9}" dt="2023-10-23T01:35:58.217" v="172" actId="26606"/>
          <ac:spMkLst>
            <pc:docMk/>
            <pc:sldMk cId="0" sldId="268"/>
            <ac:spMk id="17" creationId="{5BBD3ED2-B0E6-45A2-ABD5-ECF31BC37C2E}"/>
          </ac:spMkLst>
        </pc:spChg>
        <pc:spChg chg="add del">
          <ac:chgData name="Johnson, Kathy" userId="bc454295-a45c-4866-b0f4-dd150e906dc9" providerId="ADAL" clId="{2CCE7FF2-914A-4CD2-88A2-C3FC7DE62EF9}" dt="2023-10-23T01:35:58.217" v="172" actId="26606"/>
          <ac:spMkLst>
            <pc:docMk/>
            <pc:sldMk cId="0" sldId="268"/>
            <ac:spMk id="19" creationId="{F2D2D1E8-4ABF-4B6B-B39D-40B080B61E49}"/>
          </ac:spMkLst>
        </pc:spChg>
        <pc:spChg chg="add del">
          <ac:chgData name="Johnson, Kathy" userId="bc454295-a45c-4866-b0f4-dd150e906dc9" providerId="ADAL" clId="{2CCE7FF2-914A-4CD2-88A2-C3FC7DE62EF9}" dt="2023-10-23T01:35:58.217" v="172" actId="26606"/>
          <ac:spMkLst>
            <pc:docMk/>
            <pc:sldMk cId="0" sldId="268"/>
            <ac:spMk id="21" creationId="{BC7AB4B5-66A5-48D1-BD88-C60A16ED971B}"/>
          </ac:spMkLst>
        </pc:spChg>
        <pc:spChg chg="add del">
          <ac:chgData name="Johnson, Kathy" userId="bc454295-a45c-4866-b0f4-dd150e906dc9" providerId="ADAL" clId="{2CCE7FF2-914A-4CD2-88A2-C3FC7DE62EF9}" dt="2023-10-23T01:35:58.213" v="171" actId="26606"/>
          <ac:spMkLst>
            <pc:docMk/>
            <pc:sldMk cId="0" sldId="268"/>
            <ac:spMk id="1031" creationId="{F5F28DF4-08D5-4BC4-84A1-C0DCA66F483F}"/>
          </ac:spMkLst>
        </pc:spChg>
        <pc:spChg chg="add del">
          <ac:chgData name="Johnson, Kathy" userId="bc454295-a45c-4866-b0f4-dd150e906dc9" providerId="ADAL" clId="{2CCE7FF2-914A-4CD2-88A2-C3FC7DE62EF9}" dt="2023-10-23T01:35:58.213" v="171" actId="26606"/>
          <ac:spMkLst>
            <pc:docMk/>
            <pc:sldMk cId="0" sldId="268"/>
            <ac:spMk id="1033" creationId="{89AE0452-FADF-4CC9-8A9B-B5393D499F44}"/>
          </ac:spMkLst>
        </pc:spChg>
        <pc:picChg chg="add mod">
          <ac:chgData name="Johnson, Kathy" userId="bc454295-a45c-4866-b0f4-dd150e906dc9" providerId="ADAL" clId="{2CCE7FF2-914A-4CD2-88A2-C3FC7DE62EF9}" dt="2023-10-23T01:35:58.217" v="172" actId="26606"/>
          <ac:picMkLst>
            <pc:docMk/>
            <pc:sldMk cId="0" sldId="268"/>
            <ac:picMk id="1026" creationId="{C25F4222-088B-7A1E-9265-18558B11AFBA}"/>
          </ac:picMkLst>
        </pc:picChg>
      </pc:sldChg>
      <pc:sldChg chg="addSp delSp modSp mod">
        <pc:chgData name="Johnson, Kathy" userId="bc454295-a45c-4866-b0f4-dd150e906dc9" providerId="ADAL" clId="{2CCE7FF2-914A-4CD2-88A2-C3FC7DE62EF9}" dt="2023-10-23T01:40:10.096" v="178" actId="26606"/>
        <pc:sldMkLst>
          <pc:docMk/>
          <pc:sldMk cId="0" sldId="269"/>
        </pc:sldMkLst>
        <pc:spChg chg="mod">
          <ac:chgData name="Johnson, Kathy" userId="bc454295-a45c-4866-b0f4-dd150e906dc9" providerId="ADAL" clId="{2CCE7FF2-914A-4CD2-88A2-C3FC7DE62EF9}" dt="2023-10-23T01:40:10.096" v="178" actId="26606"/>
          <ac:spMkLst>
            <pc:docMk/>
            <pc:sldMk cId="0" sldId="269"/>
            <ac:spMk id="2" creationId="{00000000-0000-0000-0000-000000000000}"/>
          </ac:spMkLst>
        </pc:spChg>
        <pc:spChg chg="mod">
          <ac:chgData name="Johnson, Kathy" userId="bc454295-a45c-4866-b0f4-dd150e906dc9" providerId="ADAL" clId="{2CCE7FF2-914A-4CD2-88A2-C3FC7DE62EF9}" dt="2023-10-23T01:40:10.096" v="178" actId="26606"/>
          <ac:spMkLst>
            <pc:docMk/>
            <pc:sldMk cId="0" sldId="269"/>
            <ac:spMk id="3" creationId="{00000000-0000-0000-0000-000000000000}"/>
          </ac:spMkLst>
        </pc:spChg>
        <pc:spChg chg="add del">
          <ac:chgData name="Johnson, Kathy" userId="bc454295-a45c-4866-b0f4-dd150e906dc9" providerId="ADAL" clId="{2CCE7FF2-914A-4CD2-88A2-C3FC7DE62EF9}" dt="2023-10-23T01:40:10.096" v="178" actId="26606"/>
          <ac:spMkLst>
            <pc:docMk/>
            <pc:sldMk cId="0" sldId="269"/>
            <ac:spMk id="17" creationId="{5BBD3ED2-B0E6-45A2-ABD5-ECF31BC37C2E}"/>
          </ac:spMkLst>
        </pc:spChg>
        <pc:spChg chg="add del">
          <ac:chgData name="Johnson, Kathy" userId="bc454295-a45c-4866-b0f4-dd150e906dc9" providerId="ADAL" clId="{2CCE7FF2-914A-4CD2-88A2-C3FC7DE62EF9}" dt="2023-10-23T01:40:10.096" v="178" actId="26606"/>
          <ac:spMkLst>
            <pc:docMk/>
            <pc:sldMk cId="0" sldId="269"/>
            <ac:spMk id="19" creationId="{F2D2D1E8-4ABF-4B6B-B39D-40B080B61E49}"/>
          </ac:spMkLst>
        </pc:spChg>
        <pc:spChg chg="add del">
          <ac:chgData name="Johnson, Kathy" userId="bc454295-a45c-4866-b0f4-dd150e906dc9" providerId="ADAL" clId="{2CCE7FF2-914A-4CD2-88A2-C3FC7DE62EF9}" dt="2023-10-23T01:40:10.096" v="178" actId="26606"/>
          <ac:spMkLst>
            <pc:docMk/>
            <pc:sldMk cId="0" sldId="269"/>
            <ac:spMk id="21" creationId="{BC7AB4B5-66A5-48D1-BD88-C60A16ED971B}"/>
          </ac:spMkLst>
        </pc:spChg>
        <pc:picChg chg="add mod">
          <ac:chgData name="Johnson, Kathy" userId="bc454295-a45c-4866-b0f4-dd150e906dc9" providerId="ADAL" clId="{2CCE7FF2-914A-4CD2-88A2-C3FC7DE62EF9}" dt="2023-10-23T01:40:10.096" v="178" actId="26606"/>
          <ac:picMkLst>
            <pc:docMk/>
            <pc:sldMk cId="0" sldId="269"/>
            <ac:picMk id="3074" creationId="{E9101A0B-3813-A5BA-F642-80B3CACBCEF9}"/>
          </ac:picMkLst>
        </pc:picChg>
      </pc:sldChg>
      <pc:sldChg chg="addSp delSp modSp mod">
        <pc:chgData name="Johnson, Kathy" userId="bc454295-a45c-4866-b0f4-dd150e906dc9" providerId="ADAL" clId="{2CCE7FF2-914A-4CD2-88A2-C3FC7DE62EF9}" dt="2023-10-23T01:55:08.988" v="181" actId="1076"/>
        <pc:sldMkLst>
          <pc:docMk/>
          <pc:sldMk cId="0" sldId="270"/>
        </pc:sldMkLst>
        <pc:spChg chg="mod">
          <ac:chgData name="Johnson, Kathy" userId="bc454295-a45c-4866-b0f4-dd150e906dc9" providerId="ADAL" clId="{2CCE7FF2-914A-4CD2-88A2-C3FC7DE62EF9}" dt="2023-10-23T01:55:00.156" v="180" actId="26606"/>
          <ac:spMkLst>
            <pc:docMk/>
            <pc:sldMk cId="0" sldId="270"/>
            <ac:spMk id="2" creationId="{00000000-0000-0000-0000-000000000000}"/>
          </ac:spMkLst>
        </pc:spChg>
        <pc:spChg chg="mod">
          <ac:chgData name="Johnson, Kathy" userId="bc454295-a45c-4866-b0f4-dd150e906dc9" providerId="ADAL" clId="{2CCE7FF2-914A-4CD2-88A2-C3FC7DE62EF9}" dt="2023-10-23T01:55:00.156" v="180" actId="26606"/>
          <ac:spMkLst>
            <pc:docMk/>
            <pc:sldMk cId="0" sldId="270"/>
            <ac:spMk id="3" creationId="{00000000-0000-0000-0000-000000000000}"/>
          </ac:spMkLst>
        </pc:spChg>
        <pc:spChg chg="del">
          <ac:chgData name="Johnson, Kathy" userId="bc454295-a45c-4866-b0f4-dd150e906dc9" providerId="ADAL" clId="{2CCE7FF2-914A-4CD2-88A2-C3FC7DE62EF9}" dt="2023-10-23T01:55:00.156" v="180" actId="26606"/>
          <ac:spMkLst>
            <pc:docMk/>
            <pc:sldMk cId="0" sldId="270"/>
            <ac:spMk id="8" creationId="{5BBD3ED2-B0E6-45A2-ABD5-ECF31BC37C2E}"/>
          </ac:spMkLst>
        </pc:spChg>
        <pc:spChg chg="del">
          <ac:chgData name="Johnson, Kathy" userId="bc454295-a45c-4866-b0f4-dd150e906dc9" providerId="ADAL" clId="{2CCE7FF2-914A-4CD2-88A2-C3FC7DE62EF9}" dt="2023-10-23T01:55:00.156" v="180" actId="26606"/>
          <ac:spMkLst>
            <pc:docMk/>
            <pc:sldMk cId="0" sldId="270"/>
            <ac:spMk id="10" creationId="{F2D2D1E8-4ABF-4B6B-B39D-40B080B61E49}"/>
          </ac:spMkLst>
        </pc:spChg>
        <pc:spChg chg="del">
          <ac:chgData name="Johnson, Kathy" userId="bc454295-a45c-4866-b0f4-dd150e906dc9" providerId="ADAL" clId="{2CCE7FF2-914A-4CD2-88A2-C3FC7DE62EF9}" dt="2023-10-23T01:55:00.156" v="180" actId="26606"/>
          <ac:spMkLst>
            <pc:docMk/>
            <pc:sldMk cId="0" sldId="270"/>
            <ac:spMk id="12" creationId="{BC7AB4B5-66A5-48D1-BD88-C60A16ED971B}"/>
          </ac:spMkLst>
        </pc:spChg>
        <pc:picChg chg="add mod">
          <ac:chgData name="Johnson, Kathy" userId="bc454295-a45c-4866-b0f4-dd150e906dc9" providerId="ADAL" clId="{2CCE7FF2-914A-4CD2-88A2-C3FC7DE62EF9}" dt="2023-10-23T01:55:08.988" v="181" actId="1076"/>
          <ac:picMkLst>
            <pc:docMk/>
            <pc:sldMk cId="0" sldId="270"/>
            <ac:picMk id="4098" creationId="{3CA42FEB-1388-85A8-85F7-AD5E1FD2246E}"/>
          </ac:picMkLst>
        </pc:picChg>
      </pc:sldChg>
      <pc:sldChg chg="modSp mod">
        <pc:chgData name="Johnson, Kathy" userId="bc454295-a45c-4866-b0f4-dd150e906dc9" providerId="ADAL" clId="{2CCE7FF2-914A-4CD2-88A2-C3FC7DE62EF9}" dt="2023-10-23T01:56:30.872" v="194" actId="20577"/>
        <pc:sldMkLst>
          <pc:docMk/>
          <pc:sldMk cId="808991686" sldId="271"/>
        </pc:sldMkLst>
        <pc:spChg chg="mod">
          <ac:chgData name="Johnson, Kathy" userId="bc454295-a45c-4866-b0f4-dd150e906dc9" providerId="ADAL" clId="{2CCE7FF2-914A-4CD2-88A2-C3FC7DE62EF9}" dt="2023-10-23T01:56:30.872" v="194" actId="20577"/>
          <ac:spMkLst>
            <pc:docMk/>
            <pc:sldMk cId="808991686" sldId="271"/>
            <ac:spMk id="3" creationId="{AA7AE4E2-D5CF-804C-AFBC-B78CD21624EB}"/>
          </ac:spMkLst>
        </pc:spChg>
      </pc:sldChg>
      <pc:sldChg chg="addSp delSp modSp mod">
        <pc:chgData name="Johnson, Kathy" userId="bc454295-a45c-4866-b0f4-dd150e906dc9" providerId="ADAL" clId="{2CCE7FF2-914A-4CD2-88A2-C3FC7DE62EF9}" dt="2023-10-23T01:36:49.729" v="174" actId="26606"/>
        <pc:sldMkLst>
          <pc:docMk/>
          <pc:sldMk cId="3885590475" sldId="293"/>
        </pc:sldMkLst>
        <pc:spChg chg="mod">
          <ac:chgData name="Johnson, Kathy" userId="bc454295-a45c-4866-b0f4-dd150e906dc9" providerId="ADAL" clId="{2CCE7FF2-914A-4CD2-88A2-C3FC7DE62EF9}" dt="2023-10-23T01:36:49.729" v="174" actId="26606"/>
          <ac:spMkLst>
            <pc:docMk/>
            <pc:sldMk cId="3885590475" sldId="293"/>
            <ac:spMk id="2" creationId="{A699856A-E256-3D45-9991-D8C87F0E1A25}"/>
          </ac:spMkLst>
        </pc:spChg>
        <pc:spChg chg="mod">
          <ac:chgData name="Johnson, Kathy" userId="bc454295-a45c-4866-b0f4-dd150e906dc9" providerId="ADAL" clId="{2CCE7FF2-914A-4CD2-88A2-C3FC7DE62EF9}" dt="2023-10-23T01:36:49.729" v="174" actId="26606"/>
          <ac:spMkLst>
            <pc:docMk/>
            <pc:sldMk cId="3885590475" sldId="293"/>
            <ac:spMk id="3" creationId="{04200B23-D0E2-E549-9E3C-BF1B5231B501}"/>
          </ac:spMkLst>
        </pc:spChg>
        <pc:spChg chg="del">
          <ac:chgData name="Johnson, Kathy" userId="bc454295-a45c-4866-b0f4-dd150e906dc9" providerId="ADAL" clId="{2CCE7FF2-914A-4CD2-88A2-C3FC7DE62EF9}" dt="2023-10-23T01:36:49.729" v="174" actId="26606"/>
          <ac:spMkLst>
            <pc:docMk/>
            <pc:sldMk cId="3885590475" sldId="293"/>
            <ac:spMk id="17" creationId="{5BBD3ED2-B0E6-45A2-ABD5-ECF31BC37C2E}"/>
          </ac:spMkLst>
        </pc:spChg>
        <pc:spChg chg="del">
          <ac:chgData name="Johnson, Kathy" userId="bc454295-a45c-4866-b0f4-dd150e906dc9" providerId="ADAL" clId="{2CCE7FF2-914A-4CD2-88A2-C3FC7DE62EF9}" dt="2023-10-23T01:36:49.729" v="174" actId="26606"/>
          <ac:spMkLst>
            <pc:docMk/>
            <pc:sldMk cId="3885590475" sldId="293"/>
            <ac:spMk id="19" creationId="{F2D2D1E8-4ABF-4B6B-B39D-40B080B61E49}"/>
          </ac:spMkLst>
        </pc:spChg>
        <pc:spChg chg="del">
          <ac:chgData name="Johnson, Kathy" userId="bc454295-a45c-4866-b0f4-dd150e906dc9" providerId="ADAL" clId="{2CCE7FF2-914A-4CD2-88A2-C3FC7DE62EF9}" dt="2023-10-23T01:36:49.729" v="174" actId="26606"/>
          <ac:spMkLst>
            <pc:docMk/>
            <pc:sldMk cId="3885590475" sldId="293"/>
            <ac:spMk id="21" creationId="{BC7AB4B5-66A5-48D1-BD88-C60A16ED971B}"/>
          </ac:spMkLst>
        </pc:spChg>
        <pc:picChg chg="add mod">
          <ac:chgData name="Johnson, Kathy" userId="bc454295-a45c-4866-b0f4-dd150e906dc9" providerId="ADAL" clId="{2CCE7FF2-914A-4CD2-88A2-C3FC7DE62EF9}" dt="2023-10-23T01:36:49.729" v="174" actId="26606"/>
          <ac:picMkLst>
            <pc:docMk/>
            <pc:sldMk cId="3885590475" sldId="293"/>
            <ac:picMk id="2050" creationId="{383E2D84-D2E1-B62A-693C-614DAA6E2195}"/>
          </ac:picMkLst>
        </pc:picChg>
      </pc:sldChg>
    </pc:docChg>
  </pc:docChgLst>
  <pc:docChgLst>
    <pc:chgData name="Johnson, Kathy" userId="bc454295-a45c-4866-b0f4-dd150e906dc9" providerId="ADAL" clId="{664A6423-9EA3-49D6-A34E-7489AAEC5CDF}"/>
    <pc:docChg chg="undo custSel addSld delSld modSld">
      <pc:chgData name="Johnson, Kathy" userId="bc454295-a45c-4866-b0f4-dd150e906dc9" providerId="ADAL" clId="{664A6423-9EA3-49D6-A34E-7489AAEC5CDF}" dt="2023-06-16T02:57:03.430" v="98" actId="47"/>
      <pc:docMkLst>
        <pc:docMk/>
      </pc:docMkLst>
      <pc:sldChg chg="add del">
        <pc:chgData name="Johnson, Kathy" userId="bc454295-a45c-4866-b0f4-dd150e906dc9" providerId="ADAL" clId="{664A6423-9EA3-49D6-A34E-7489AAEC5CDF}" dt="2023-06-16T02:57:03.430" v="98" actId="47"/>
        <pc:sldMkLst>
          <pc:docMk/>
          <pc:sldMk cId="0" sldId="270"/>
        </pc:sldMkLst>
      </pc:sldChg>
      <pc:sldChg chg="modSp mod">
        <pc:chgData name="Johnson, Kathy" userId="bc454295-a45c-4866-b0f4-dd150e906dc9" providerId="ADAL" clId="{664A6423-9EA3-49D6-A34E-7489AAEC5CDF}" dt="2023-06-16T02:56:24.513" v="3" actId="20577"/>
        <pc:sldMkLst>
          <pc:docMk/>
          <pc:sldMk cId="808991686" sldId="271"/>
        </pc:sldMkLst>
        <pc:spChg chg="mod">
          <ac:chgData name="Johnson, Kathy" userId="bc454295-a45c-4866-b0f4-dd150e906dc9" providerId="ADAL" clId="{664A6423-9EA3-49D6-A34E-7489AAEC5CDF}" dt="2023-06-16T02:56:24.513" v="3" actId="20577"/>
          <ac:spMkLst>
            <pc:docMk/>
            <pc:sldMk cId="808991686" sldId="271"/>
            <ac:spMk id="3" creationId="{AA7AE4E2-D5CF-804C-AFBC-B78CD21624EB}"/>
          </ac:spMkLst>
        </pc:spChg>
      </pc:sldChg>
      <pc:sldChg chg="del">
        <pc:chgData name="Johnson, Kathy" userId="bc454295-a45c-4866-b0f4-dd150e906dc9" providerId="ADAL" clId="{664A6423-9EA3-49D6-A34E-7489AAEC5CDF}" dt="2023-06-16T02:56:52.486" v="64" actId="47"/>
        <pc:sldMkLst>
          <pc:docMk/>
          <pc:sldMk cId="2912955805" sldId="272"/>
        </pc:sldMkLst>
      </pc:sldChg>
      <pc:sldChg chg="del">
        <pc:chgData name="Johnson, Kathy" userId="bc454295-a45c-4866-b0f4-dd150e906dc9" providerId="ADAL" clId="{664A6423-9EA3-49D6-A34E-7489AAEC5CDF}" dt="2023-06-16T02:56:52.643" v="65" actId="47"/>
        <pc:sldMkLst>
          <pc:docMk/>
          <pc:sldMk cId="1113981490" sldId="273"/>
        </pc:sldMkLst>
      </pc:sldChg>
      <pc:sldChg chg="del">
        <pc:chgData name="Johnson, Kathy" userId="bc454295-a45c-4866-b0f4-dd150e906dc9" providerId="ADAL" clId="{664A6423-9EA3-49D6-A34E-7489AAEC5CDF}" dt="2023-06-16T02:56:52.987" v="67" actId="47"/>
        <pc:sldMkLst>
          <pc:docMk/>
          <pc:sldMk cId="287470648" sldId="274"/>
        </pc:sldMkLst>
      </pc:sldChg>
      <pc:sldChg chg="del">
        <pc:chgData name="Johnson, Kathy" userId="bc454295-a45c-4866-b0f4-dd150e906dc9" providerId="ADAL" clId="{664A6423-9EA3-49D6-A34E-7489AAEC5CDF}" dt="2023-06-16T02:56:51.466" v="58" actId="47"/>
        <pc:sldMkLst>
          <pc:docMk/>
          <pc:sldMk cId="983190202" sldId="275"/>
        </pc:sldMkLst>
      </pc:sldChg>
      <pc:sldChg chg="del">
        <pc:chgData name="Johnson, Kathy" userId="bc454295-a45c-4866-b0f4-dd150e906dc9" providerId="ADAL" clId="{664A6423-9EA3-49D6-A34E-7489AAEC5CDF}" dt="2023-06-16T02:56:53.698" v="71" actId="47"/>
        <pc:sldMkLst>
          <pc:docMk/>
          <pc:sldMk cId="2483563068" sldId="276"/>
        </pc:sldMkLst>
      </pc:sldChg>
      <pc:sldChg chg="del">
        <pc:chgData name="Johnson, Kathy" userId="bc454295-a45c-4866-b0f4-dd150e906dc9" providerId="ADAL" clId="{664A6423-9EA3-49D6-A34E-7489AAEC5CDF}" dt="2023-06-16T02:56:53.872" v="72" actId="47"/>
        <pc:sldMkLst>
          <pc:docMk/>
          <pc:sldMk cId="4186930129" sldId="277"/>
        </pc:sldMkLst>
      </pc:sldChg>
      <pc:sldChg chg="del">
        <pc:chgData name="Johnson, Kathy" userId="bc454295-a45c-4866-b0f4-dd150e906dc9" providerId="ADAL" clId="{664A6423-9EA3-49D6-A34E-7489AAEC5CDF}" dt="2023-06-16T02:56:55.602" v="82" actId="47"/>
        <pc:sldMkLst>
          <pc:docMk/>
          <pc:sldMk cId="1599779764" sldId="278"/>
        </pc:sldMkLst>
      </pc:sldChg>
      <pc:sldChg chg="del">
        <pc:chgData name="Johnson, Kathy" userId="bc454295-a45c-4866-b0f4-dd150e906dc9" providerId="ADAL" clId="{664A6423-9EA3-49D6-A34E-7489AAEC5CDF}" dt="2023-06-16T02:56:33.777" v="4" actId="47"/>
        <pc:sldMkLst>
          <pc:docMk/>
          <pc:sldMk cId="951882206" sldId="295"/>
        </pc:sldMkLst>
      </pc:sldChg>
      <pc:sldChg chg="del">
        <pc:chgData name="Johnson, Kathy" userId="bc454295-a45c-4866-b0f4-dd150e906dc9" providerId="ADAL" clId="{664A6423-9EA3-49D6-A34E-7489AAEC5CDF}" dt="2023-06-16T02:56:35.424" v="5" actId="47"/>
        <pc:sldMkLst>
          <pc:docMk/>
          <pc:sldMk cId="3714959727" sldId="296"/>
        </pc:sldMkLst>
      </pc:sldChg>
      <pc:sldChg chg="del">
        <pc:chgData name="Johnson, Kathy" userId="bc454295-a45c-4866-b0f4-dd150e906dc9" providerId="ADAL" clId="{664A6423-9EA3-49D6-A34E-7489AAEC5CDF}" dt="2023-06-16T02:56:37.097" v="6" actId="47"/>
        <pc:sldMkLst>
          <pc:docMk/>
          <pc:sldMk cId="2184610072" sldId="297"/>
        </pc:sldMkLst>
      </pc:sldChg>
      <pc:sldChg chg="del">
        <pc:chgData name="Johnson, Kathy" userId="bc454295-a45c-4866-b0f4-dd150e906dc9" providerId="ADAL" clId="{664A6423-9EA3-49D6-A34E-7489AAEC5CDF}" dt="2023-06-16T02:56:40.562" v="8" actId="47"/>
        <pc:sldMkLst>
          <pc:docMk/>
          <pc:sldMk cId="2774776038" sldId="298"/>
        </pc:sldMkLst>
      </pc:sldChg>
      <pc:sldChg chg="del">
        <pc:chgData name="Johnson, Kathy" userId="bc454295-a45c-4866-b0f4-dd150e906dc9" providerId="ADAL" clId="{664A6423-9EA3-49D6-A34E-7489AAEC5CDF}" dt="2023-06-16T02:56:41.662" v="10" actId="47"/>
        <pc:sldMkLst>
          <pc:docMk/>
          <pc:sldMk cId="558219479" sldId="299"/>
        </pc:sldMkLst>
      </pc:sldChg>
      <pc:sldChg chg="del">
        <pc:chgData name="Johnson, Kathy" userId="bc454295-a45c-4866-b0f4-dd150e906dc9" providerId="ADAL" clId="{664A6423-9EA3-49D6-A34E-7489AAEC5CDF}" dt="2023-06-16T02:56:42.733" v="11" actId="47"/>
        <pc:sldMkLst>
          <pc:docMk/>
          <pc:sldMk cId="2298512668" sldId="300"/>
        </pc:sldMkLst>
      </pc:sldChg>
      <pc:sldChg chg="del">
        <pc:chgData name="Johnson, Kathy" userId="bc454295-a45c-4866-b0f4-dd150e906dc9" providerId="ADAL" clId="{664A6423-9EA3-49D6-A34E-7489AAEC5CDF}" dt="2023-06-16T02:56:41.192" v="9" actId="47"/>
        <pc:sldMkLst>
          <pc:docMk/>
          <pc:sldMk cId="2242084162" sldId="301"/>
        </pc:sldMkLst>
      </pc:sldChg>
      <pc:sldChg chg="del">
        <pc:chgData name="Johnson, Kathy" userId="bc454295-a45c-4866-b0f4-dd150e906dc9" providerId="ADAL" clId="{664A6423-9EA3-49D6-A34E-7489AAEC5CDF}" dt="2023-06-16T02:56:42.936" v="12" actId="47"/>
        <pc:sldMkLst>
          <pc:docMk/>
          <pc:sldMk cId="3086538812" sldId="302"/>
        </pc:sldMkLst>
      </pc:sldChg>
      <pc:sldChg chg="del">
        <pc:chgData name="Johnson, Kathy" userId="bc454295-a45c-4866-b0f4-dd150e906dc9" providerId="ADAL" clId="{664A6423-9EA3-49D6-A34E-7489AAEC5CDF}" dt="2023-06-16T02:56:43.350" v="14" actId="47"/>
        <pc:sldMkLst>
          <pc:docMk/>
          <pc:sldMk cId="1339315562" sldId="303"/>
        </pc:sldMkLst>
      </pc:sldChg>
      <pc:sldChg chg="del">
        <pc:chgData name="Johnson, Kathy" userId="bc454295-a45c-4866-b0f4-dd150e906dc9" providerId="ADAL" clId="{664A6423-9EA3-49D6-A34E-7489AAEC5CDF}" dt="2023-06-16T02:56:45.352" v="25" actId="47"/>
        <pc:sldMkLst>
          <pc:docMk/>
          <pc:sldMk cId="3208460048" sldId="304"/>
        </pc:sldMkLst>
      </pc:sldChg>
      <pc:sldChg chg="del">
        <pc:chgData name="Johnson, Kathy" userId="bc454295-a45c-4866-b0f4-dd150e906dc9" providerId="ADAL" clId="{664A6423-9EA3-49D6-A34E-7489AAEC5CDF}" dt="2023-06-16T02:56:46.031" v="29" actId="47"/>
        <pc:sldMkLst>
          <pc:docMk/>
          <pc:sldMk cId="3483602438" sldId="305"/>
        </pc:sldMkLst>
      </pc:sldChg>
      <pc:sldChg chg="del">
        <pc:chgData name="Johnson, Kathy" userId="bc454295-a45c-4866-b0f4-dd150e906dc9" providerId="ADAL" clId="{664A6423-9EA3-49D6-A34E-7489AAEC5CDF}" dt="2023-06-16T02:56:47.130" v="34" actId="47"/>
        <pc:sldMkLst>
          <pc:docMk/>
          <pc:sldMk cId="2074288017" sldId="306"/>
        </pc:sldMkLst>
      </pc:sldChg>
      <pc:sldChg chg="del">
        <pc:chgData name="Johnson, Kathy" userId="bc454295-a45c-4866-b0f4-dd150e906dc9" providerId="ADAL" clId="{664A6423-9EA3-49D6-A34E-7489AAEC5CDF}" dt="2023-06-16T02:56:47.335" v="35" actId="47"/>
        <pc:sldMkLst>
          <pc:docMk/>
          <pc:sldMk cId="2221111822" sldId="307"/>
        </pc:sldMkLst>
      </pc:sldChg>
      <pc:sldChg chg="del">
        <pc:chgData name="Johnson, Kathy" userId="bc454295-a45c-4866-b0f4-dd150e906dc9" providerId="ADAL" clId="{664A6423-9EA3-49D6-A34E-7489AAEC5CDF}" dt="2023-06-16T02:56:48.862" v="42" actId="47"/>
        <pc:sldMkLst>
          <pc:docMk/>
          <pc:sldMk cId="3560017679" sldId="308"/>
        </pc:sldMkLst>
      </pc:sldChg>
      <pc:sldChg chg="del">
        <pc:chgData name="Johnson, Kathy" userId="bc454295-a45c-4866-b0f4-dd150e906dc9" providerId="ADAL" clId="{664A6423-9EA3-49D6-A34E-7489AAEC5CDF}" dt="2023-06-16T02:56:51.968" v="61" actId="47"/>
        <pc:sldMkLst>
          <pc:docMk/>
          <pc:sldMk cId="4112226075" sldId="309"/>
        </pc:sldMkLst>
      </pc:sldChg>
      <pc:sldChg chg="del">
        <pc:chgData name="Johnson, Kathy" userId="bc454295-a45c-4866-b0f4-dd150e906dc9" providerId="ADAL" clId="{664A6423-9EA3-49D6-A34E-7489AAEC5CDF}" dt="2023-06-16T02:56:52.125" v="62" actId="47"/>
        <pc:sldMkLst>
          <pc:docMk/>
          <pc:sldMk cId="2515787137" sldId="310"/>
        </pc:sldMkLst>
      </pc:sldChg>
      <pc:sldChg chg="del">
        <pc:chgData name="Johnson, Kathy" userId="bc454295-a45c-4866-b0f4-dd150e906dc9" providerId="ADAL" clId="{664A6423-9EA3-49D6-A34E-7489AAEC5CDF}" dt="2023-06-16T02:56:38.619" v="7" actId="47"/>
        <pc:sldMkLst>
          <pc:docMk/>
          <pc:sldMk cId="2729437889" sldId="311"/>
        </pc:sldMkLst>
      </pc:sldChg>
      <pc:sldChg chg="del">
        <pc:chgData name="Johnson, Kathy" userId="bc454295-a45c-4866-b0f4-dd150e906dc9" providerId="ADAL" clId="{664A6423-9EA3-49D6-A34E-7489AAEC5CDF}" dt="2023-06-16T02:56:44.837" v="22" actId="47"/>
        <pc:sldMkLst>
          <pc:docMk/>
          <pc:sldMk cId="3906383407" sldId="324"/>
        </pc:sldMkLst>
      </pc:sldChg>
      <pc:sldChg chg="del">
        <pc:chgData name="Johnson, Kathy" userId="bc454295-a45c-4866-b0f4-dd150e906dc9" providerId="ADAL" clId="{664A6423-9EA3-49D6-A34E-7489AAEC5CDF}" dt="2023-06-16T02:56:44.633" v="21" actId="47"/>
        <pc:sldMkLst>
          <pc:docMk/>
          <pc:sldMk cId="3480738913" sldId="327"/>
        </pc:sldMkLst>
      </pc:sldChg>
      <pc:sldChg chg="del">
        <pc:chgData name="Johnson, Kathy" userId="bc454295-a45c-4866-b0f4-dd150e906dc9" providerId="ADAL" clId="{664A6423-9EA3-49D6-A34E-7489AAEC5CDF}" dt="2023-06-16T02:56:44.113" v="18" actId="47"/>
        <pc:sldMkLst>
          <pc:docMk/>
          <pc:sldMk cId="3881366474" sldId="329"/>
        </pc:sldMkLst>
      </pc:sldChg>
      <pc:sldChg chg="del">
        <pc:chgData name="Johnson, Kathy" userId="bc454295-a45c-4866-b0f4-dd150e906dc9" providerId="ADAL" clId="{664A6423-9EA3-49D6-A34E-7489AAEC5CDF}" dt="2023-06-16T02:56:51.168" v="56" actId="47"/>
        <pc:sldMkLst>
          <pc:docMk/>
          <pc:sldMk cId="2957399961" sldId="357"/>
        </pc:sldMkLst>
      </pc:sldChg>
      <pc:sldChg chg="del">
        <pc:chgData name="Johnson, Kathy" userId="bc454295-a45c-4866-b0f4-dd150e906dc9" providerId="ADAL" clId="{664A6423-9EA3-49D6-A34E-7489AAEC5CDF}" dt="2023-06-16T02:56:45.874" v="28" actId="47"/>
        <pc:sldMkLst>
          <pc:docMk/>
          <pc:sldMk cId="2539120378" sldId="358"/>
        </pc:sldMkLst>
      </pc:sldChg>
      <pc:sldChg chg="del">
        <pc:chgData name="Johnson, Kathy" userId="bc454295-a45c-4866-b0f4-dd150e906dc9" providerId="ADAL" clId="{664A6423-9EA3-49D6-A34E-7489AAEC5CDF}" dt="2023-06-16T02:56:43.149" v="13" actId="47"/>
        <pc:sldMkLst>
          <pc:docMk/>
          <pc:sldMk cId="1929704026" sldId="365"/>
        </pc:sldMkLst>
      </pc:sldChg>
      <pc:sldChg chg="del">
        <pc:chgData name="Johnson, Kathy" userId="bc454295-a45c-4866-b0f4-dd150e906dc9" providerId="ADAL" clId="{664A6423-9EA3-49D6-A34E-7489AAEC5CDF}" dt="2023-06-16T02:56:55.288" v="80" actId="47"/>
        <pc:sldMkLst>
          <pc:docMk/>
          <pc:sldMk cId="2395665201" sldId="387"/>
        </pc:sldMkLst>
      </pc:sldChg>
      <pc:sldChg chg="del">
        <pc:chgData name="Johnson, Kathy" userId="bc454295-a45c-4866-b0f4-dd150e906dc9" providerId="ADAL" clId="{664A6423-9EA3-49D6-A34E-7489AAEC5CDF}" dt="2023-06-16T02:56:54.013" v="73" actId="47"/>
        <pc:sldMkLst>
          <pc:docMk/>
          <pc:sldMk cId="35011867" sldId="398"/>
        </pc:sldMkLst>
      </pc:sldChg>
      <pc:sldChg chg="del">
        <pc:chgData name="Johnson, Kathy" userId="bc454295-a45c-4866-b0f4-dd150e906dc9" providerId="ADAL" clId="{664A6423-9EA3-49D6-A34E-7489AAEC5CDF}" dt="2023-06-16T02:56:48.548" v="40" actId="47"/>
        <pc:sldMkLst>
          <pc:docMk/>
          <pc:sldMk cId="3254464951" sldId="402"/>
        </pc:sldMkLst>
      </pc:sldChg>
      <pc:sldChg chg="del">
        <pc:chgData name="Johnson, Kathy" userId="bc454295-a45c-4866-b0f4-dd150e906dc9" providerId="ADAL" clId="{664A6423-9EA3-49D6-A34E-7489AAEC5CDF}" dt="2023-06-16T02:56:43.532" v="15" actId="47"/>
        <pc:sldMkLst>
          <pc:docMk/>
          <pc:sldMk cId="2635582317" sldId="411"/>
        </pc:sldMkLst>
      </pc:sldChg>
      <pc:sldChg chg="del">
        <pc:chgData name="Johnson, Kathy" userId="bc454295-a45c-4866-b0f4-dd150e906dc9" providerId="ADAL" clId="{664A6423-9EA3-49D6-A34E-7489AAEC5CDF}" dt="2023-06-16T02:56:43.736" v="16" actId="47"/>
        <pc:sldMkLst>
          <pc:docMk/>
          <pc:sldMk cId="3008572464" sldId="412"/>
        </pc:sldMkLst>
      </pc:sldChg>
      <pc:sldChg chg="del">
        <pc:chgData name="Johnson, Kathy" userId="bc454295-a45c-4866-b0f4-dd150e906dc9" providerId="ADAL" clId="{664A6423-9EA3-49D6-A34E-7489AAEC5CDF}" dt="2023-06-16T02:56:43.925" v="17" actId="47"/>
        <pc:sldMkLst>
          <pc:docMk/>
          <pc:sldMk cId="3744522141" sldId="415"/>
        </pc:sldMkLst>
      </pc:sldChg>
      <pc:sldChg chg="del">
        <pc:chgData name="Johnson, Kathy" userId="bc454295-a45c-4866-b0f4-dd150e906dc9" providerId="ADAL" clId="{664A6423-9EA3-49D6-A34E-7489AAEC5CDF}" dt="2023-06-16T02:56:44.270" v="19" actId="47"/>
        <pc:sldMkLst>
          <pc:docMk/>
          <pc:sldMk cId="2935678815" sldId="416"/>
        </pc:sldMkLst>
      </pc:sldChg>
      <pc:sldChg chg="del">
        <pc:chgData name="Johnson, Kathy" userId="bc454295-a45c-4866-b0f4-dd150e906dc9" providerId="ADAL" clId="{664A6423-9EA3-49D6-A34E-7489AAEC5CDF}" dt="2023-06-16T02:56:50.823" v="54" actId="47"/>
        <pc:sldMkLst>
          <pc:docMk/>
          <pc:sldMk cId="2714699044" sldId="423"/>
        </pc:sldMkLst>
      </pc:sldChg>
      <pc:sldChg chg="del">
        <pc:chgData name="Johnson, Kathy" userId="bc454295-a45c-4866-b0f4-dd150e906dc9" providerId="ADAL" clId="{664A6423-9EA3-49D6-A34E-7489AAEC5CDF}" dt="2023-06-16T02:56:55.084" v="79" actId="47"/>
        <pc:sldMkLst>
          <pc:docMk/>
          <pc:sldMk cId="292502862" sldId="428"/>
        </pc:sldMkLst>
      </pc:sldChg>
      <pc:sldChg chg="del">
        <pc:chgData name="Johnson, Kathy" userId="bc454295-a45c-4866-b0f4-dd150e906dc9" providerId="ADAL" clId="{664A6423-9EA3-49D6-A34E-7489AAEC5CDF}" dt="2023-06-16T02:56:45.685" v="27" actId="47"/>
        <pc:sldMkLst>
          <pc:docMk/>
          <pc:sldMk cId="446551668" sldId="431"/>
        </pc:sldMkLst>
      </pc:sldChg>
      <pc:sldChg chg="del">
        <pc:chgData name="Johnson, Kathy" userId="bc454295-a45c-4866-b0f4-dd150e906dc9" providerId="ADAL" clId="{664A6423-9EA3-49D6-A34E-7489AAEC5CDF}" dt="2023-06-16T02:56:46.204" v="30" actId="47"/>
        <pc:sldMkLst>
          <pc:docMk/>
          <pc:sldMk cId="2360992149" sldId="432"/>
        </pc:sldMkLst>
      </pc:sldChg>
      <pc:sldChg chg="del">
        <pc:chgData name="Johnson, Kathy" userId="bc454295-a45c-4866-b0f4-dd150e906dc9" providerId="ADAL" clId="{664A6423-9EA3-49D6-A34E-7489AAEC5CDF}" dt="2023-06-16T02:56:46.533" v="32" actId="47"/>
        <pc:sldMkLst>
          <pc:docMk/>
          <pc:sldMk cId="1703006903" sldId="433"/>
        </pc:sldMkLst>
      </pc:sldChg>
      <pc:sldChg chg="del">
        <pc:chgData name="Johnson, Kathy" userId="bc454295-a45c-4866-b0f4-dd150e906dc9" providerId="ADAL" clId="{664A6423-9EA3-49D6-A34E-7489AAEC5CDF}" dt="2023-06-16T02:56:47.477" v="36" actId="47"/>
        <pc:sldMkLst>
          <pc:docMk/>
          <pc:sldMk cId="701965308" sldId="435"/>
        </pc:sldMkLst>
      </pc:sldChg>
      <pc:sldChg chg="del">
        <pc:chgData name="Johnson, Kathy" userId="bc454295-a45c-4866-b0f4-dd150e906dc9" providerId="ADAL" clId="{664A6423-9EA3-49D6-A34E-7489AAEC5CDF}" dt="2023-06-16T02:56:47.656" v="37" actId="47"/>
        <pc:sldMkLst>
          <pc:docMk/>
          <pc:sldMk cId="4092951245" sldId="436"/>
        </pc:sldMkLst>
      </pc:sldChg>
      <pc:sldChg chg="del">
        <pc:chgData name="Johnson, Kathy" userId="bc454295-a45c-4866-b0f4-dd150e906dc9" providerId="ADAL" clId="{664A6423-9EA3-49D6-A34E-7489AAEC5CDF}" dt="2023-06-16T02:56:48.151" v="38" actId="47"/>
        <pc:sldMkLst>
          <pc:docMk/>
          <pc:sldMk cId="1751687094" sldId="437"/>
        </pc:sldMkLst>
      </pc:sldChg>
      <pc:sldChg chg="del">
        <pc:chgData name="Johnson, Kathy" userId="bc454295-a45c-4866-b0f4-dd150e906dc9" providerId="ADAL" clId="{664A6423-9EA3-49D6-A34E-7489AAEC5CDF}" dt="2023-06-16T02:56:48.357" v="39" actId="47"/>
        <pc:sldMkLst>
          <pc:docMk/>
          <pc:sldMk cId="704927438" sldId="438"/>
        </pc:sldMkLst>
      </pc:sldChg>
      <pc:sldChg chg="del">
        <pc:chgData name="Johnson, Kathy" userId="bc454295-a45c-4866-b0f4-dd150e906dc9" providerId="ADAL" clId="{664A6423-9EA3-49D6-A34E-7489AAEC5CDF}" dt="2023-06-16T02:56:50.662" v="53" actId="47"/>
        <pc:sldMkLst>
          <pc:docMk/>
          <pc:sldMk cId="3464393598" sldId="440"/>
        </pc:sldMkLst>
      </pc:sldChg>
      <pc:sldChg chg="del">
        <pc:chgData name="Johnson, Kathy" userId="bc454295-a45c-4866-b0f4-dd150e906dc9" providerId="ADAL" clId="{664A6423-9EA3-49D6-A34E-7489AAEC5CDF}" dt="2023-06-16T02:56:49.018" v="43" actId="47"/>
        <pc:sldMkLst>
          <pc:docMk/>
          <pc:sldMk cId="1015616030" sldId="441"/>
        </pc:sldMkLst>
      </pc:sldChg>
      <pc:sldChg chg="del">
        <pc:chgData name="Johnson, Kathy" userId="bc454295-a45c-4866-b0f4-dd150e906dc9" providerId="ADAL" clId="{664A6423-9EA3-49D6-A34E-7489AAEC5CDF}" dt="2023-06-16T02:56:49.190" v="44" actId="47"/>
        <pc:sldMkLst>
          <pc:docMk/>
          <pc:sldMk cId="4190365642" sldId="442"/>
        </pc:sldMkLst>
      </pc:sldChg>
      <pc:sldChg chg="del">
        <pc:chgData name="Johnson, Kathy" userId="bc454295-a45c-4866-b0f4-dd150e906dc9" providerId="ADAL" clId="{664A6423-9EA3-49D6-A34E-7489AAEC5CDF}" dt="2023-06-16T02:56:49.331" v="45" actId="47"/>
        <pc:sldMkLst>
          <pc:docMk/>
          <pc:sldMk cId="1822425193" sldId="443"/>
        </pc:sldMkLst>
      </pc:sldChg>
      <pc:sldChg chg="del">
        <pc:chgData name="Johnson, Kathy" userId="bc454295-a45c-4866-b0f4-dd150e906dc9" providerId="ADAL" clId="{664A6423-9EA3-49D6-A34E-7489AAEC5CDF}" dt="2023-06-16T02:56:49.489" v="46" actId="47"/>
        <pc:sldMkLst>
          <pc:docMk/>
          <pc:sldMk cId="420363579" sldId="444"/>
        </pc:sldMkLst>
      </pc:sldChg>
      <pc:sldChg chg="del">
        <pc:chgData name="Johnson, Kathy" userId="bc454295-a45c-4866-b0f4-dd150e906dc9" providerId="ADAL" clId="{664A6423-9EA3-49D6-A34E-7489AAEC5CDF}" dt="2023-06-16T02:56:49.677" v="47" actId="47"/>
        <pc:sldMkLst>
          <pc:docMk/>
          <pc:sldMk cId="1852871047" sldId="445"/>
        </pc:sldMkLst>
      </pc:sldChg>
      <pc:sldChg chg="del">
        <pc:chgData name="Johnson, Kathy" userId="bc454295-a45c-4866-b0f4-dd150e906dc9" providerId="ADAL" clId="{664A6423-9EA3-49D6-A34E-7489AAEC5CDF}" dt="2023-06-16T02:56:49.818" v="48" actId="47"/>
        <pc:sldMkLst>
          <pc:docMk/>
          <pc:sldMk cId="150028098" sldId="446"/>
        </pc:sldMkLst>
      </pc:sldChg>
      <pc:sldChg chg="del">
        <pc:chgData name="Johnson, Kathy" userId="bc454295-a45c-4866-b0f4-dd150e906dc9" providerId="ADAL" clId="{664A6423-9EA3-49D6-A34E-7489AAEC5CDF}" dt="2023-06-16T02:56:49.992" v="49" actId="47"/>
        <pc:sldMkLst>
          <pc:docMk/>
          <pc:sldMk cId="35829021" sldId="447"/>
        </pc:sldMkLst>
      </pc:sldChg>
      <pc:sldChg chg="del">
        <pc:chgData name="Johnson, Kathy" userId="bc454295-a45c-4866-b0f4-dd150e906dc9" providerId="ADAL" clId="{664A6423-9EA3-49D6-A34E-7489AAEC5CDF}" dt="2023-06-16T02:56:50.164" v="50" actId="47"/>
        <pc:sldMkLst>
          <pc:docMk/>
          <pc:sldMk cId="1090287588" sldId="448"/>
        </pc:sldMkLst>
      </pc:sldChg>
      <pc:sldChg chg="del">
        <pc:chgData name="Johnson, Kathy" userId="bc454295-a45c-4866-b0f4-dd150e906dc9" providerId="ADAL" clId="{664A6423-9EA3-49D6-A34E-7489AAEC5CDF}" dt="2023-06-16T02:56:50.305" v="51" actId="47"/>
        <pc:sldMkLst>
          <pc:docMk/>
          <pc:sldMk cId="3298507748" sldId="449"/>
        </pc:sldMkLst>
      </pc:sldChg>
      <pc:sldChg chg="del">
        <pc:chgData name="Johnson, Kathy" userId="bc454295-a45c-4866-b0f4-dd150e906dc9" providerId="ADAL" clId="{664A6423-9EA3-49D6-A34E-7489AAEC5CDF}" dt="2023-06-16T02:56:50.462" v="52" actId="47"/>
        <pc:sldMkLst>
          <pc:docMk/>
          <pc:sldMk cId="3906207097" sldId="450"/>
        </pc:sldMkLst>
      </pc:sldChg>
      <pc:sldChg chg="del">
        <pc:chgData name="Johnson, Kathy" userId="bc454295-a45c-4866-b0f4-dd150e906dc9" providerId="ADAL" clId="{664A6423-9EA3-49D6-A34E-7489AAEC5CDF}" dt="2023-06-16T02:56:51.664" v="59" actId="47"/>
        <pc:sldMkLst>
          <pc:docMk/>
          <pc:sldMk cId="783228171" sldId="452"/>
        </pc:sldMkLst>
      </pc:sldChg>
      <pc:sldChg chg="del">
        <pc:chgData name="Johnson, Kathy" userId="bc454295-a45c-4866-b0f4-dd150e906dc9" providerId="ADAL" clId="{664A6423-9EA3-49D6-A34E-7489AAEC5CDF}" dt="2023-06-16T02:56:52.329" v="63" actId="47"/>
        <pc:sldMkLst>
          <pc:docMk/>
          <pc:sldMk cId="3224654375" sldId="454"/>
        </pc:sldMkLst>
      </pc:sldChg>
      <pc:sldChg chg="del">
        <pc:chgData name="Johnson, Kathy" userId="bc454295-a45c-4866-b0f4-dd150e906dc9" providerId="ADAL" clId="{664A6423-9EA3-49D6-A34E-7489AAEC5CDF}" dt="2023-06-16T02:56:54.235" v="74" actId="47"/>
        <pc:sldMkLst>
          <pc:docMk/>
          <pc:sldMk cId="1950850521" sldId="458"/>
        </pc:sldMkLst>
      </pc:sldChg>
      <pc:sldChg chg="del">
        <pc:chgData name="Johnson, Kathy" userId="bc454295-a45c-4866-b0f4-dd150e906dc9" providerId="ADAL" clId="{664A6423-9EA3-49D6-A34E-7489AAEC5CDF}" dt="2023-06-16T02:56:54.409" v="75" actId="47"/>
        <pc:sldMkLst>
          <pc:docMk/>
          <pc:sldMk cId="1510392775" sldId="459"/>
        </pc:sldMkLst>
      </pc:sldChg>
      <pc:sldChg chg="del">
        <pc:chgData name="Johnson, Kathy" userId="bc454295-a45c-4866-b0f4-dd150e906dc9" providerId="ADAL" clId="{664A6423-9EA3-49D6-A34E-7489AAEC5CDF}" dt="2023-06-16T02:56:44.475" v="20" actId="47"/>
        <pc:sldMkLst>
          <pc:docMk/>
          <pc:sldMk cId="3981224680" sldId="466"/>
        </pc:sldMkLst>
      </pc:sldChg>
      <pc:sldChg chg="del">
        <pc:chgData name="Johnson, Kathy" userId="bc454295-a45c-4866-b0f4-dd150e906dc9" providerId="ADAL" clId="{664A6423-9EA3-49D6-A34E-7489AAEC5CDF}" dt="2023-06-16T02:56:45.010" v="23" actId="47"/>
        <pc:sldMkLst>
          <pc:docMk/>
          <pc:sldMk cId="1267044219" sldId="467"/>
        </pc:sldMkLst>
      </pc:sldChg>
      <pc:sldChg chg="del">
        <pc:chgData name="Johnson, Kathy" userId="bc454295-a45c-4866-b0f4-dd150e906dc9" providerId="ADAL" clId="{664A6423-9EA3-49D6-A34E-7489AAEC5CDF}" dt="2023-06-16T02:56:45.151" v="24" actId="47"/>
        <pc:sldMkLst>
          <pc:docMk/>
          <pc:sldMk cId="1846197820" sldId="468"/>
        </pc:sldMkLst>
      </pc:sldChg>
      <pc:sldChg chg="del">
        <pc:chgData name="Johnson, Kathy" userId="bc454295-a45c-4866-b0f4-dd150e906dc9" providerId="ADAL" clId="{664A6423-9EA3-49D6-A34E-7489AAEC5CDF}" dt="2023-06-16T02:56:45.544" v="26" actId="47"/>
        <pc:sldMkLst>
          <pc:docMk/>
          <pc:sldMk cId="3541328171" sldId="469"/>
        </pc:sldMkLst>
      </pc:sldChg>
      <pc:sldChg chg="del">
        <pc:chgData name="Johnson, Kathy" userId="bc454295-a45c-4866-b0f4-dd150e906dc9" providerId="ADAL" clId="{664A6423-9EA3-49D6-A34E-7489AAEC5CDF}" dt="2023-06-16T02:56:46.361" v="31" actId="47"/>
        <pc:sldMkLst>
          <pc:docMk/>
          <pc:sldMk cId="831747246" sldId="470"/>
        </pc:sldMkLst>
      </pc:sldChg>
      <pc:sldChg chg="del">
        <pc:chgData name="Johnson, Kathy" userId="bc454295-a45c-4866-b0f4-dd150e906dc9" providerId="ADAL" clId="{664A6423-9EA3-49D6-A34E-7489AAEC5CDF}" dt="2023-06-16T02:56:46.706" v="33" actId="47"/>
        <pc:sldMkLst>
          <pc:docMk/>
          <pc:sldMk cId="180104306" sldId="471"/>
        </pc:sldMkLst>
      </pc:sldChg>
      <pc:sldChg chg="del">
        <pc:chgData name="Johnson, Kathy" userId="bc454295-a45c-4866-b0f4-dd150e906dc9" providerId="ADAL" clId="{664A6423-9EA3-49D6-A34E-7489AAEC5CDF}" dt="2023-06-16T02:56:48.689" v="41" actId="47"/>
        <pc:sldMkLst>
          <pc:docMk/>
          <pc:sldMk cId="682734054" sldId="472"/>
        </pc:sldMkLst>
      </pc:sldChg>
      <pc:sldChg chg="del">
        <pc:chgData name="Johnson, Kathy" userId="bc454295-a45c-4866-b0f4-dd150e906dc9" providerId="ADAL" clId="{664A6423-9EA3-49D6-A34E-7489AAEC5CDF}" dt="2023-06-16T02:56:51.011" v="55" actId="47"/>
        <pc:sldMkLst>
          <pc:docMk/>
          <pc:sldMk cId="2901007050" sldId="473"/>
        </pc:sldMkLst>
      </pc:sldChg>
      <pc:sldChg chg="del">
        <pc:chgData name="Johnson, Kathy" userId="bc454295-a45c-4866-b0f4-dd150e906dc9" providerId="ADAL" clId="{664A6423-9EA3-49D6-A34E-7489AAEC5CDF}" dt="2023-06-16T02:56:51.325" v="57" actId="47"/>
        <pc:sldMkLst>
          <pc:docMk/>
          <pc:sldMk cId="2736655669" sldId="474"/>
        </pc:sldMkLst>
      </pc:sldChg>
      <pc:sldChg chg="del">
        <pc:chgData name="Johnson, Kathy" userId="bc454295-a45c-4866-b0f4-dd150e906dc9" providerId="ADAL" clId="{664A6423-9EA3-49D6-A34E-7489AAEC5CDF}" dt="2023-06-16T02:56:51.811" v="60" actId="47"/>
        <pc:sldMkLst>
          <pc:docMk/>
          <pc:sldMk cId="3799623636" sldId="475"/>
        </pc:sldMkLst>
      </pc:sldChg>
      <pc:sldChg chg="del">
        <pc:chgData name="Johnson, Kathy" userId="bc454295-a45c-4866-b0f4-dd150e906dc9" providerId="ADAL" clId="{664A6423-9EA3-49D6-A34E-7489AAEC5CDF}" dt="2023-06-16T02:56:55.444" v="81" actId="47"/>
        <pc:sldMkLst>
          <pc:docMk/>
          <pc:sldMk cId="1397546394" sldId="481"/>
        </pc:sldMkLst>
      </pc:sldChg>
      <pc:sldChg chg="del">
        <pc:chgData name="Johnson, Kathy" userId="bc454295-a45c-4866-b0f4-dd150e906dc9" providerId="ADAL" clId="{664A6423-9EA3-49D6-A34E-7489AAEC5CDF}" dt="2023-06-16T02:56:55.790" v="83" actId="47"/>
        <pc:sldMkLst>
          <pc:docMk/>
          <pc:sldMk cId="1414534160" sldId="483"/>
        </pc:sldMkLst>
      </pc:sldChg>
      <pc:sldChg chg="del">
        <pc:chgData name="Johnson, Kathy" userId="bc454295-a45c-4866-b0f4-dd150e906dc9" providerId="ADAL" clId="{664A6423-9EA3-49D6-A34E-7489AAEC5CDF}" dt="2023-06-16T02:56:55.947" v="84" actId="47"/>
        <pc:sldMkLst>
          <pc:docMk/>
          <pc:sldMk cId="2271330087" sldId="484"/>
        </pc:sldMkLst>
      </pc:sldChg>
      <pc:sldChg chg="del">
        <pc:chgData name="Johnson, Kathy" userId="bc454295-a45c-4866-b0f4-dd150e906dc9" providerId="ADAL" clId="{664A6423-9EA3-49D6-A34E-7489AAEC5CDF}" dt="2023-06-16T02:56:56.136" v="85" actId="47"/>
        <pc:sldMkLst>
          <pc:docMk/>
          <pc:sldMk cId="2677427005" sldId="485"/>
        </pc:sldMkLst>
      </pc:sldChg>
      <pc:sldChg chg="del">
        <pc:chgData name="Johnson, Kathy" userId="bc454295-a45c-4866-b0f4-dd150e906dc9" providerId="ADAL" clId="{664A6423-9EA3-49D6-A34E-7489AAEC5CDF}" dt="2023-06-16T02:56:56.484" v="87" actId="47"/>
        <pc:sldMkLst>
          <pc:docMk/>
          <pc:sldMk cId="1672677404" sldId="496"/>
        </pc:sldMkLst>
      </pc:sldChg>
      <pc:sldChg chg="del">
        <pc:chgData name="Johnson, Kathy" userId="bc454295-a45c-4866-b0f4-dd150e906dc9" providerId="ADAL" clId="{664A6423-9EA3-49D6-A34E-7489AAEC5CDF}" dt="2023-06-16T02:56:56.311" v="86" actId="47"/>
        <pc:sldMkLst>
          <pc:docMk/>
          <pc:sldMk cId="2486900930" sldId="497"/>
        </pc:sldMkLst>
      </pc:sldChg>
      <pc:sldChg chg="del">
        <pc:chgData name="Johnson, Kathy" userId="bc454295-a45c-4866-b0f4-dd150e906dc9" providerId="ADAL" clId="{664A6423-9EA3-49D6-A34E-7489AAEC5CDF}" dt="2023-06-16T02:56:56.656" v="88" actId="47"/>
        <pc:sldMkLst>
          <pc:docMk/>
          <pc:sldMk cId="1425636097" sldId="498"/>
        </pc:sldMkLst>
      </pc:sldChg>
      <pc:sldChg chg="del">
        <pc:chgData name="Johnson, Kathy" userId="bc454295-a45c-4866-b0f4-dd150e906dc9" providerId="ADAL" clId="{664A6423-9EA3-49D6-A34E-7489AAEC5CDF}" dt="2023-06-16T02:56:56.830" v="89" actId="47"/>
        <pc:sldMkLst>
          <pc:docMk/>
          <pc:sldMk cId="125319899" sldId="499"/>
        </pc:sldMkLst>
      </pc:sldChg>
      <pc:sldChg chg="del">
        <pc:chgData name="Johnson, Kathy" userId="bc454295-a45c-4866-b0f4-dd150e906dc9" providerId="ADAL" clId="{664A6423-9EA3-49D6-A34E-7489AAEC5CDF}" dt="2023-06-16T02:56:57.002" v="90" actId="47"/>
        <pc:sldMkLst>
          <pc:docMk/>
          <pc:sldMk cId="3586690087" sldId="500"/>
        </pc:sldMkLst>
      </pc:sldChg>
      <pc:sldChg chg="del">
        <pc:chgData name="Johnson, Kathy" userId="bc454295-a45c-4866-b0f4-dd150e906dc9" providerId="ADAL" clId="{664A6423-9EA3-49D6-A34E-7489AAEC5CDF}" dt="2023-06-16T02:56:57.176" v="91" actId="47"/>
        <pc:sldMkLst>
          <pc:docMk/>
          <pc:sldMk cId="4216669086" sldId="504"/>
        </pc:sldMkLst>
      </pc:sldChg>
      <pc:sldChg chg="del">
        <pc:chgData name="Johnson, Kathy" userId="bc454295-a45c-4866-b0f4-dd150e906dc9" providerId="ADAL" clId="{664A6423-9EA3-49D6-A34E-7489AAEC5CDF}" dt="2023-06-16T02:56:57.332" v="92" actId="47"/>
        <pc:sldMkLst>
          <pc:docMk/>
          <pc:sldMk cId="2945866562" sldId="505"/>
        </pc:sldMkLst>
      </pc:sldChg>
      <pc:sldChg chg="del">
        <pc:chgData name="Johnson, Kathy" userId="bc454295-a45c-4866-b0f4-dd150e906dc9" providerId="ADAL" clId="{664A6423-9EA3-49D6-A34E-7489AAEC5CDF}" dt="2023-06-16T02:56:57.505" v="93" actId="47"/>
        <pc:sldMkLst>
          <pc:docMk/>
          <pc:sldMk cId="4216548454" sldId="506"/>
        </pc:sldMkLst>
      </pc:sldChg>
      <pc:sldChg chg="del">
        <pc:chgData name="Johnson, Kathy" userId="bc454295-a45c-4866-b0f4-dd150e906dc9" providerId="ADAL" clId="{664A6423-9EA3-49D6-A34E-7489AAEC5CDF}" dt="2023-06-16T02:56:52.815" v="66" actId="47"/>
        <pc:sldMkLst>
          <pc:docMk/>
          <pc:sldMk cId="2413699689" sldId="508"/>
        </pc:sldMkLst>
      </pc:sldChg>
      <pc:sldChg chg="del">
        <pc:chgData name="Johnson, Kathy" userId="bc454295-a45c-4866-b0f4-dd150e906dc9" providerId="ADAL" clId="{664A6423-9EA3-49D6-A34E-7489AAEC5CDF}" dt="2023-06-16T02:56:53.145" v="68" actId="47"/>
        <pc:sldMkLst>
          <pc:docMk/>
          <pc:sldMk cId="3144032130" sldId="510"/>
        </pc:sldMkLst>
      </pc:sldChg>
      <pc:sldChg chg="del">
        <pc:chgData name="Johnson, Kathy" userId="bc454295-a45c-4866-b0f4-dd150e906dc9" providerId="ADAL" clId="{664A6423-9EA3-49D6-A34E-7489AAEC5CDF}" dt="2023-06-16T02:56:53.350" v="69" actId="47"/>
        <pc:sldMkLst>
          <pc:docMk/>
          <pc:sldMk cId="3679953234" sldId="511"/>
        </pc:sldMkLst>
      </pc:sldChg>
      <pc:sldChg chg="del">
        <pc:chgData name="Johnson, Kathy" userId="bc454295-a45c-4866-b0f4-dd150e906dc9" providerId="ADAL" clId="{664A6423-9EA3-49D6-A34E-7489AAEC5CDF}" dt="2023-06-16T02:56:53.541" v="70" actId="47"/>
        <pc:sldMkLst>
          <pc:docMk/>
          <pc:sldMk cId="3734530034" sldId="512"/>
        </pc:sldMkLst>
      </pc:sldChg>
      <pc:sldChg chg="del">
        <pc:chgData name="Johnson, Kathy" userId="bc454295-a45c-4866-b0f4-dd150e906dc9" providerId="ADAL" clId="{664A6423-9EA3-49D6-A34E-7489AAEC5CDF}" dt="2023-06-16T02:56:54.570" v="76" actId="47"/>
        <pc:sldMkLst>
          <pc:docMk/>
          <pc:sldMk cId="3476704189" sldId="515"/>
        </pc:sldMkLst>
      </pc:sldChg>
      <pc:sldChg chg="del">
        <pc:chgData name="Johnson, Kathy" userId="bc454295-a45c-4866-b0f4-dd150e906dc9" providerId="ADAL" clId="{664A6423-9EA3-49D6-A34E-7489AAEC5CDF}" dt="2023-06-16T02:56:54.754" v="77" actId="47"/>
        <pc:sldMkLst>
          <pc:docMk/>
          <pc:sldMk cId="1182524451" sldId="516"/>
        </pc:sldMkLst>
      </pc:sldChg>
      <pc:sldChg chg="del">
        <pc:chgData name="Johnson, Kathy" userId="bc454295-a45c-4866-b0f4-dd150e906dc9" providerId="ADAL" clId="{664A6423-9EA3-49D6-A34E-7489AAEC5CDF}" dt="2023-06-16T02:56:54.927" v="78" actId="47"/>
        <pc:sldMkLst>
          <pc:docMk/>
          <pc:sldMk cId="3913823720" sldId="517"/>
        </pc:sldMkLst>
      </pc:sldChg>
      <pc:sldChg chg="del">
        <pc:chgData name="Johnson, Kathy" userId="bc454295-a45c-4866-b0f4-dd150e906dc9" providerId="ADAL" clId="{664A6423-9EA3-49D6-A34E-7489AAEC5CDF}" dt="2023-06-16T02:56:57.694" v="94" actId="47"/>
        <pc:sldMkLst>
          <pc:docMk/>
          <pc:sldMk cId="4088507574" sldId="518"/>
        </pc:sldMkLst>
      </pc:sldChg>
      <pc:sldChg chg="del">
        <pc:chgData name="Johnson, Kathy" userId="bc454295-a45c-4866-b0f4-dd150e906dc9" providerId="ADAL" clId="{664A6423-9EA3-49D6-A34E-7489AAEC5CDF}" dt="2023-06-16T02:56:57.867" v="95" actId="47"/>
        <pc:sldMkLst>
          <pc:docMk/>
          <pc:sldMk cId="1225075730" sldId="519"/>
        </pc:sldMkLst>
      </pc:sldChg>
      <pc:sldChg chg="del">
        <pc:chgData name="Johnson, Kathy" userId="bc454295-a45c-4866-b0f4-dd150e906dc9" providerId="ADAL" clId="{664A6423-9EA3-49D6-A34E-7489AAEC5CDF}" dt="2023-06-16T02:56:58.025" v="96" actId="47"/>
        <pc:sldMkLst>
          <pc:docMk/>
          <pc:sldMk cId="3986381532" sldId="523"/>
        </pc:sldMkLst>
      </pc:sldChg>
      <pc:sldMasterChg chg="delSldLayout">
        <pc:chgData name="Johnson, Kathy" userId="bc454295-a45c-4866-b0f4-dd150e906dc9" providerId="ADAL" clId="{664A6423-9EA3-49D6-A34E-7489AAEC5CDF}" dt="2023-06-16T02:56:44.113" v="18" actId="47"/>
        <pc:sldMasterMkLst>
          <pc:docMk/>
          <pc:sldMasterMk cId="0" sldId="2147483648"/>
        </pc:sldMasterMkLst>
        <pc:sldLayoutChg chg="del">
          <pc:chgData name="Johnson, Kathy" userId="bc454295-a45c-4866-b0f4-dd150e906dc9" providerId="ADAL" clId="{664A6423-9EA3-49D6-A34E-7489AAEC5CDF}" dt="2023-06-16T02:56:44.113" v="18" actId="47"/>
          <pc:sldLayoutMkLst>
            <pc:docMk/>
            <pc:sldMasterMk cId="0" sldId="2147483648"/>
            <pc:sldLayoutMk cId="263380760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D70DC-6E57-C149-A438-C289ABCF2516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F178B-FBD9-2745-A40F-CBB197029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0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F178B-FBD9-2745-A40F-CBB1970293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61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178B-FBD9-2745-A40F-CBB1970293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51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22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1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15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11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3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7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0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23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67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31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793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415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845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4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7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422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2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520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E4E2-D5CF-804C-AFBC-B78CD2162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8000"/>
            <a:ext cx="8229600" cy="49530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Hemodynamics</a:t>
            </a:r>
          </a:p>
          <a:p>
            <a:pPr marL="0" indent="0" algn="ctr">
              <a:buNone/>
            </a:pPr>
            <a:r>
              <a:rPr lang="en-US" dirty="0"/>
              <a:t>Chapter 18</a:t>
            </a:r>
          </a:p>
        </p:txBody>
      </p:sp>
      <p:pic>
        <p:nvPicPr>
          <p:cNvPr id="6" name="Content Placeholder 7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DE0FC492-4F64-FE40-883A-4B669C9DF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404" y="1431460"/>
            <a:ext cx="6321192" cy="252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91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370" y="0"/>
            <a:ext cx="7027065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56636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516" y="643467"/>
            <a:ext cx="3255017" cy="5571064"/>
          </a:xfrm>
        </p:spPr>
        <p:txBody>
          <a:bodyPr anchor="ctr">
            <a:normAutofit/>
          </a:bodyPr>
          <a:lstStyle/>
          <a:p>
            <a:r>
              <a:rPr lang="en-US" sz="3500"/>
              <a:t>Energy Losses in Circulation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8736" y="533400"/>
            <a:ext cx="3391110" cy="5571064"/>
          </a:xfrm>
        </p:spPr>
        <p:txBody>
          <a:bodyPr>
            <a:normAutofit/>
          </a:bodyPr>
          <a:lstStyle/>
          <a:p>
            <a:r>
              <a:rPr lang="en-US" dirty="0"/>
              <a:t>Energy is lost in circulation by:</a:t>
            </a:r>
          </a:p>
          <a:p>
            <a:pPr>
              <a:buNone/>
            </a:pPr>
            <a:r>
              <a:rPr lang="en-US" dirty="0"/>
              <a:t>      1) Viscous Loss -  Viscosity is the thickness of blood. More energy is lost with high viscosity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None/>
            </a:pPr>
            <a:r>
              <a:rPr lang="en-US" dirty="0"/>
              <a:t>       2) Frictional Loss – Flow energy converted to heat energy by blood sliding past vessel walls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None/>
            </a:pPr>
            <a:r>
              <a:rPr lang="en-US" dirty="0"/>
              <a:t>       3) Inertial Energy Loss – Relates to the tendency of fluid to resist changes in velocity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348" y="609600"/>
            <a:ext cx="3841955" cy="1905000"/>
          </a:xfrm>
        </p:spPr>
        <p:txBody>
          <a:bodyPr>
            <a:normAutofit/>
          </a:bodyPr>
          <a:lstStyle/>
          <a:p>
            <a:r>
              <a:rPr lang="en-US"/>
              <a:t>Stenosis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5348" y="2666999"/>
            <a:ext cx="3841955" cy="32162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Refers to a narrowing in the lumen of a vessel</a:t>
            </a:r>
          </a:p>
          <a:p>
            <a:pPr>
              <a:lnSpc>
                <a:spcPct val="90000"/>
              </a:lnSpc>
            </a:pPr>
            <a:r>
              <a:rPr lang="en-US" sz="1400"/>
              <a:t>Has the following effects on blood flow</a:t>
            </a:r>
          </a:p>
          <a:p>
            <a:pPr>
              <a:lnSpc>
                <a:spcPct val="90000"/>
              </a:lnSpc>
              <a:buNone/>
            </a:pPr>
            <a:r>
              <a:rPr lang="en-US" sz="1400"/>
              <a:t>     1) May change flow direction</a:t>
            </a:r>
          </a:p>
          <a:p>
            <a:pPr>
              <a:lnSpc>
                <a:spcPct val="90000"/>
              </a:lnSpc>
              <a:buNone/>
            </a:pPr>
            <a:r>
              <a:rPr lang="en-US" sz="1400"/>
              <a:t>     2) Velocity is highest where the vessel is narrowest</a:t>
            </a:r>
          </a:p>
          <a:p>
            <a:pPr>
              <a:lnSpc>
                <a:spcPct val="90000"/>
              </a:lnSpc>
              <a:buNone/>
            </a:pPr>
            <a:r>
              <a:rPr lang="en-US" sz="1400"/>
              <a:t>     3) Post stenotic turbulence</a:t>
            </a:r>
          </a:p>
          <a:p>
            <a:pPr>
              <a:lnSpc>
                <a:spcPct val="90000"/>
              </a:lnSpc>
              <a:buNone/>
            </a:pPr>
            <a:r>
              <a:rPr lang="en-US" sz="1400"/>
              <a:t>     4) The pressure downstream from the stenosis is lower than the pressure upstream</a:t>
            </a:r>
          </a:p>
          <a:p>
            <a:pPr>
              <a:lnSpc>
                <a:spcPct val="90000"/>
              </a:lnSpc>
              <a:buNone/>
            </a:pPr>
            <a:r>
              <a:rPr lang="en-US" sz="1400"/>
              <a:t>     5) Conversion of pulsatile flow patterns to steady flow patterns</a:t>
            </a:r>
          </a:p>
        </p:txBody>
      </p:sp>
      <p:pic>
        <p:nvPicPr>
          <p:cNvPr id="1026" name="Picture 2" descr="Emergency department diagnosis of critical aortic stenosis using bedside  ultrasonography | The Ultrasound Journal | Full Text">
            <a:extLst>
              <a:ext uri="{FF2B5EF4-FFF2-40B4-BE49-F238E27FC236}">
                <a16:creationId xmlns:a16="http://schemas.microsoft.com/office/drawing/2014/main" id="{C25F4222-088B-7A1E-9265-18558B11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394" y="1630330"/>
            <a:ext cx="4088720" cy="3277298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856A-E256-3D45-9991-D8C87F0E1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668028"/>
            <a:ext cx="2573939" cy="5215247"/>
          </a:xfrm>
        </p:spPr>
        <p:txBody>
          <a:bodyPr>
            <a:normAutofit/>
          </a:bodyPr>
          <a:lstStyle/>
          <a:p>
            <a:r>
              <a:rPr lang="en-US" sz="2400"/>
              <a:t>Bernoulli’s Principle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00B23-D0E2-E549-9E3C-BF1B5231B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13" y="668029"/>
            <a:ext cx="5121107" cy="3353365"/>
          </a:xfrm>
        </p:spPr>
        <p:txBody>
          <a:bodyPr>
            <a:normAutofit/>
          </a:bodyPr>
          <a:lstStyle/>
          <a:p>
            <a:r>
              <a:rPr lang="en-US" sz="1600"/>
              <a:t>Bernoulli’s Principle describes the relationship between velocity and pressure in a moving fluid.</a:t>
            </a:r>
          </a:p>
          <a:p>
            <a:pPr lvl="1"/>
            <a:r>
              <a:rPr lang="en-US" dirty="0"/>
              <a:t>The sum of kinetic energy and pressure energy remains constant.</a:t>
            </a:r>
          </a:p>
          <a:p>
            <a:pPr lvl="2"/>
            <a:r>
              <a:rPr lang="en-US" sz="1600"/>
              <a:t>kinetic energy is associated with a moving object and increases with higher velocities.  </a:t>
            </a:r>
          </a:p>
          <a:p>
            <a:pPr lvl="2"/>
            <a:r>
              <a:rPr lang="en-US" sz="1600"/>
              <a:t>If the velocity increases within a stenotic vessel, to remain constant, the pressure must decrease.</a:t>
            </a:r>
          </a:p>
        </p:txBody>
      </p:sp>
      <p:pic>
        <p:nvPicPr>
          <p:cNvPr id="2050" name="Picture 2" descr="Diagram of the Bernoulli principle shows that as fluid flows from a... |  Download Scientific Diagram">
            <a:extLst>
              <a:ext uri="{FF2B5EF4-FFF2-40B4-BE49-F238E27FC236}">
                <a16:creationId xmlns:a16="http://schemas.microsoft.com/office/drawing/2014/main" id="{383E2D84-D2E1-B62A-693C-614DAA6E2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34580" y="4450273"/>
            <a:ext cx="4826140" cy="1237286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590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F374-B43D-9A48-B740-B59F08AFB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609600"/>
            <a:ext cx="2732755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</a:rPr>
              <a:t>Bernoulli’s Principle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C64C1-EAF5-CD48-AC13-1AE74E1293DA}"/>
              </a:ext>
            </a:extLst>
          </p:cNvPr>
          <p:cNvSpPr txBox="1"/>
          <p:nvPr/>
        </p:nvSpPr>
        <p:spPr>
          <a:xfrm>
            <a:off x="482394" y="2666999"/>
            <a:ext cx="2732755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6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Where is the pressure lowest, at location A, B, or C?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6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6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6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73CDFB-DF5F-F641-A679-9B641A30F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3" t="31730" r="17501" b="30193"/>
          <a:stretch/>
        </p:blipFill>
        <p:spPr>
          <a:xfrm>
            <a:off x="3473245" y="1260889"/>
            <a:ext cx="5187475" cy="401618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30294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348" y="609600"/>
            <a:ext cx="3841955" cy="1905000"/>
          </a:xfrm>
        </p:spPr>
        <p:txBody>
          <a:bodyPr>
            <a:normAutofit/>
          </a:bodyPr>
          <a:lstStyle/>
          <a:p>
            <a:r>
              <a:rPr lang="en-US"/>
              <a:t>Pressure – Flow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5348" y="2666999"/>
            <a:ext cx="3841955" cy="32162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Pressure = Flow x Resistance</a:t>
            </a:r>
          </a:p>
          <a:p>
            <a:pPr>
              <a:lnSpc>
                <a:spcPct val="90000"/>
              </a:lnSpc>
            </a:pPr>
            <a:r>
              <a:rPr lang="en-US" sz="1500"/>
              <a:t>Pressure Gradient increases when either</a:t>
            </a:r>
          </a:p>
          <a:p>
            <a:pPr>
              <a:lnSpc>
                <a:spcPct val="90000"/>
              </a:lnSpc>
              <a:buNone/>
            </a:pPr>
            <a:r>
              <a:rPr lang="en-US" sz="1500"/>
              <a:t>     1) Flow Increases </a:t>
            </a:r>
          </a:p>
          <a:p>
            <a:pPr>
              <a:lnSpc>
                <a:spcPct val="90000"/>
              </a:lnSpc>
              <a:buNone/>
            </a:pPr>
            <a:r>
              <a:rPr lang="en-US" sz="1500"/>
              <a:t>     2) Resistance Increases</a:t>
            </a:r>
          </a:p>
          <a:p>
            <a:pPr>
              <a:lnSpc>
                <a:spcPct val="90000"/>
              </a:lnSpc>
            </a:pPr>
            <a:r>
              <a:rPr lang="en-US" sz="1500"/>
              <a:t>Flow Increases when either</a:t>
            </a:r>
          </a:p>
          <a:p>
            <a:pPr>
              <a:lnSpc>
                <a:spcPct val="90000"/>
              </a:lnSpc>
              <a:buNone/>
            </a:pPr>
            <a:r>
              <a:rPr lang="en-US" sz="1500"/>
              <a:t>     1) Pressure Gradient increases</a:t>
            </a:r>
          </a:p>
          <a:p>
            <a:pPr>
              <a:lnSpc>
                <a:spcPct val="90000"/>
              </a:lnSpc>
              <a:buNone/>
            </a:pPr>
            <a:r>
              <a:rPr lang="en-US" sz="1500"/>
              <a:t>     2) Resistance decreases</a:t>
            </a:r>
          </a:p>
          <a:p>
            <a:pPr>
              <a:lnSpc>
                <a:spcPct val="90000"/>
              </a:lnSpc>
            </a:pPr>
            <a:r>
              <a:rPr lang="en-US" sz="1500"/>
              <a:t>These relationships are similar to Ohm’s Law</a:t>
            </a:r>
          </a:p>
          <a:p>
            <a:pPr>
              <a:lnSpc>
                <a:spcPct val="90000"/>
              </a:lnSpc>
              <a:buNone/>
            </a:pPr>
            <a:endParaRPr lang="en-US" sz="1500"/>
          </a:p>
        </p:txBody>
      </p:sp>
      <p:pic>
        <p:nvPicPr>
          <p:cNvPr id="3074" name="Picture 2" descr="The meaning of Ohm's law: Fundamentals at a glance">
            <a:extLst>
              <a:ext uri="{FF2B5EF4-FFF2-40B4-BE49-F238E27FC236}">
                <a16:creationId xmlns:a16="http://schemas.microsoft.com/office/drawing/2014/main" id="{E9101A0B-3813-A5BA-F642-80B3CACBC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394" y="1781708"/>
            <a:ext cx="4088720" cy="2974543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393" y="609600"/>
            <a:ext cx="4930264" cy="1905000"/>
          </a:xfrm>
        </p:spPr>
        <p:txBody>
          <a:bodyPr>
            <a:normAutofit/>
          </a:bodyPr>
          <a:lstStyle/>
          <a:p>
            <a:r>
              <a:rPr lang="en-US"/>
              <a:t>Hydrostatic Pressure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394" y="2666999"/>
            <a:ext cx="4930263" cy="3216276"/>
          </a:xfrm>
        </p:spPr>
        <p:txBody>
          <a:bodyPr anchor="t">
            <a:normAutofit/>
          </a:bodyPr>
          <a:lstStyle/>
          <a:p>
            <a:r>
              <a:rPr lang="en-US" dirty="0"/>
              <a:t>Pressure related to the weight of blood pressing on a vessel measured at a height above or below the heart</a:t>
            </a:r>
          </a:p>
          <a:p>
            <a:r>
              <a:rPr lang="en-US" dirty="0"/>
              <a:t>Introduces an error in the measurement of blood pressure based on the site</a:t>
            </a:r>
          </a:p>
          <a:p>
            <a:r>
              <a:rPr lang="en-US" dirty="0"/>
              <a:t>Supine position is a true reflection of circulatory pressure as it negates the effects of hydrostatic pressure</a:t>
            </a:r>
          </a:p>
          <a:p>
            <a:endParaRPr lang="en-US" dirty="0"/>
          </a:p>
        </p:txBody>
      </p:sp>
      <p:pic>
        <p:nvPicPr>
          <p:cNvPr id="4098" name="Picture 2" descr="Anatomical Position: Definitions and Illustrations">
            <a:extLst>
              <a:ext uri="{FF2B5EF4-FFF2-40B4-BE49-F238E27FC236}">
                <a16:creationId xmlns:a16="http://schemas.microsoft.com/office/drawing/2014/main" id="{3CA42FEB-1388-85A8-85F7-AD5E1FD22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09495" y="2666999"/>
            <a:ext cx="2982591" cy="1984778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370" y="0"/>
            <a:ext cx="7027065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56636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516" y="643467"/>
            <a:ext cx="3255017" cy="5571064"/>
          </a:xfrm>
        </p:spPr>
        <p:txBody>
          <a:bodyPr anchor="ctr">
            <a:normAutofit/>
          </a:bodyPr>
          <a:lstStyle/>
          <a:p>
            <a:r>
              <a:rPr lang="en-US" sz="2900"/>
              <a:t>Hemodynamics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374" y="643467"/>
            <a:ext cx="3391110" cy="5571064"/>
          </a:xfrm>
        </p:spPr>
        <p:txBody>
          <a:bodyPr>
            <a:normAutofit/>
          </a:bodyPr>
          <a:lstStyle/>
          <a:p>
            <a:r>
              <a:rPr lang="en-US" dirty="0"/>
              <a:t>The study of blood flow moving through the circulatory system</a:t>
            </a:r>
          </a:p>
          <a:p>
            <a:r>
              <a:rPr lang="en-US" dirty="0"/>
              <a:t>Components include</a:t>
            </a:r>
          </a:p>
          <a:p>
            <a:pPr>
              <a:buNone/>
            </a:pPr>
            <a:r>
              <a:rPr lang="en-US" dirty="0"/>
              <a:t>         1) Flow – indicates the volume of blood moving during a particular time.</a:t>
            </a:r>
          </a:p>
          <a:p>
            <a:pPr>
              <a:buNone/>
            </a:pPr>
            <a:r>
              <a:rPr lang="en-US" dirty="0"/>
              <a:t>               Measured in units liters/min  (volume/time)</a:t>
            </a:r>
          </a:p>
          <a:p>
            <a:pPr>
              <a:buNone/>
            </a:pPr>
            <a:r>
              <a:rPr lang="en-US" dirty="0"/>
              <a:t>         2) Velocity – indicates the speed of fluid moving from one location to another</a:t>
            </a:r>
          </a:p>
          <a:p>
            <a:pPr>
              <a:buNone/>
            </a:pPr>
            <a:r>
              <a:rPr lang="en-US" dirty="0"/>
              <a:t>               Measured in units cm/sec  (speed/ time)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348" y="609600"/>
            <a:ext cx="3841955" cy="1905000"/>
          </a:xfrm>
        </p:spPr>
        <p:txBody>
          <a:bodyPr>
            <a:normAutofit/>
          </a:bodyPr>
          <a:lstStyle/>
          <a:p>
            <a:r>
              <a:rPr lang="en-US"/>
              <a:t>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5348" y="2666999"/>
            <a:ext cx="3841955" cy="32162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/>
              <a:t>Three types of flow</a:t>
            </a:r>
          </a:p>
          <a:p>
            <a:pPr>
              <a:lnSpc>
                <a:spcPct val="90000"/>
              </a:lnSpc>
              <a:buNone/>
            </a:pPr>
            <a:r>
              <a:rPr lang="en-US" sz="1300"/>
              <a:t>      1) Pulsatile – moves in a variable velocity. </a:t>
            </a:r>
            <a:endParaRPr lang="en-US" sz="13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buNone/>
            </a:pPr>
            <a:r>
              <a:rPr lang="en-US" sz="1300"/>
              <a:t>           Accelerates and decelerates with cardiac contraction.</a:t>
            </a:r>
            <a:endParaRPr lang="en-US" sz="13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2">
              <a:lnSpc>
                <a:spcPct val="90000"/>
              </a:lnSpc>
            </a:pPr>
            <a:r>
              <a:rPr lang="en-US" sz="1300"/>
              <a:t>Arterial circulation</a:t>
            </a:r>
            <a:endParaRPr lang="en-US" sz="13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buNone/>
            </a:pPr>
            <a:r>
              <a:rPr lang="en-US" sz="1300"/>
              <a:t>      2) Phasic  – moves in a variable velocity. </a:t>
            </a:r>
            <a:endParaRPr lang="en-US" sz="13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buNone/>
            </a:pPr>
            <a:r>
              <a:rPr lang="en-US" sz="1300"/>
              <a:t>           Accelerates and decelerates with respiration.</a:t>
            </a:r>
            <a:endParaRPr lang="en-US" sz="13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2">
              <a:lnSpc>
                <a:spcPct val="90000"/>
              </a:lnSpc>
            </a:pPr>
            <a:r>
              <a:rPr lang="en-US" sz="1300"/>
              <a:t>Venous circulation </a:t>
            </a:r>
            <a:endParaRPr lang="en-US" sz="13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buNone/>
            </a:pPr>
            <a:r>
              <a:rPr lang="en-US" sz="1300"/>
              <a:t>      3) Steady -  Moves at a constant velocity</a:t>
            </a:r>
          </a:p>
          <a:p>
            <a:pPr>
              <a:lnSpc>
                <a:spcPct val="90000"/>
              </a:lnSpc>
              <a:buNone/>
            </a:pPr>
            <a:r>
              <a:rPr lang="en-US" sz="13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	ex. Water through a garden hose</a:t>
            </a:r>
          </a:p>
        </p:txBody>
      </p:sp>
      <p:pic>
        <p:nvPicPr>
          <p:cNvPr id="3074" name="Picture 2" descr="Home | North Texas Sonography">
            <a:extLst>
              <a:ext uri="{FF2B5EF4-FFF2-40B4-BE49-F238E27FC236}">
                <a16:creationId xmlns:a16="http://schemas.microsoft.com/office/drawing/2014/main" id="{38D513BF-4184-EDA6-F6B0-D6EAF8B43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394" y="1924006"/>
            <a:ext cx="4088720" cy="26899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393" y="609600"/>
            <a:ext cx="4930264" cy="1905000"/>
          </a:xfrm>
        </p:spPr>
        <p:txBody>
          <a:bodyPr>
            <a:normAutofit/>
          </a:bodyPr>
          <a:lstStyle/>
          <a:p>
            <a:r>
              <a:rPr lang="en-US"/>
              <a:t>Laminar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394" y="2666999"/>
            <a:ext cx="4930263" cy="32162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Exists when the flow streamlines are aligned and parallel</a:t>
            </a:r>
          </a:p>
          <a:p>
            <a:pPr>
              <a:lnSpc>
                <a:spcPct val="90000"/>
              </a:lnSpc>
            </a:pPr>
            <a:r>
              <a:rPr lang="en-US" sz="1500"/>
              <a:t>Comes from the word lamina which means layer</a:t>
            </a:r>
          </a:p>
          <a:p>
            <a:pPr>
              <a:lnSpc>
                <a:spcPct val="90000"/>
              </a:lnSpc>
            </a:pPr>
            <a:r>
              <a:rPr lang="en-US" sz="1500"/>
              <a:t>Found in normal physiologic flow states</a:t>
            </a:r>
          </a:p>
          <a:p>
            <a:pPr>
              <a:lnSpc>
                <a:spcPct val="90000"/>
              </a:lnSpc>
            </a:pPr>
            <a:r>
              <a:rPr lang="en-US" sz="1500"/>
              <a:t>Two Types</a:t>
            </a:r>
          </a:p>
          <a:p>
            <a:pPr>
              <a:lnSpc>
                <a:spcPct val="90000"/>
              </a:lnSpc>
              <a:buNone/>
            </a:pPr>
            <a:r>
              <a:rPr lang="en-US" sz="1500"/>
              <a:t>      1) Plug Flow – same velocity</a:t>
            </a:r>
          </a:p>
          <a:p>
            <a:pPr>
              <a:lnSpc>
                <a:spcPct val="90000"/>
              </a:lnSpc>
              <a:buNone/>
            </a:pPr>
            <a:r>
              <a:rPr lang="en-US" sz="1500"/>
              <a:t>      2) Parabolic Flow – center velocity is highest</a:t>
            </a:r>
          </a:p>
          <a:p>
            <a:pPr>
              <a:lnSpc>
                <a:spcPct val="90000"/>
              </a:lnSpc>
            </a:pPr>
            <a:r>
              <a:rPr lang="en-US" sz="1500"/>
              <a:t>Reynolds Number – predicts whether flow is laminar or turbulent (less than 1500 is laminar)</a:t>
            </a:r>
          </a:p>
        </p:txBody>
      </p:sp>
      <p:pic>
        <p:nvPicPr>
          <p:cNvPr id="2050" name="Picture 2" descr="Ch 18 - Hemodynamics Flashcards | Quizlet">
            <a:extLst>
              <a:ext uri="{FF2B5EF4-FFF2-40B4-BE49-F238E27FC236}">
                <a16:creationId xmlns:a16="http://schemas.microsoft.com/office/drawing/2014/main" id="{9912B92E-7028-AC55-EFBF-274E7AA9B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9015" y="2209800"/>
            <a:ext cx="2982591" cy="3332503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5F28DF4-08D5-4BC4-84A1-C0DCA66F4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348" y="609600"/>
            <a:ext cx="3841955" cy="1905000"/>
          </a:xfrm>
        </p:spPr>
        <p:txBody>
          <a:bodyPr>
            <a:normAutofit/>
          </a:bodyPr>
          <a:lstStyle/>
          <a:p>
            <a:r>
              <a:rPr lang="en-US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Turbulent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5348" y="2666999"/>
            <a:ext cx="3841955" cy="32162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Chaotic flow patterns that scatter in many different directions – eddy currents</a:t>
            </a:r>
          </a:p>
          <a:p>
            <a:pPr>
              <a:lnSpc>
                <a:spcPct val="90000"/>
              </a:lnSpc>
            </a:pPr>
            <a:r>
              <a:rPr lang="en-US" sz="17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Converts flow energy into other forms such as sound and vibration</a:t>
            </a:r>
          </a:p>
          <a:p>
            <a:pPr>
              <a:lnSpc>
                <a:spcPct val="90000"/>
              </a:lnSpc>
            </a:pPr>
            <a:r>
              <a:rPr lang="en-US" sz="17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Sound energy is a murmur or a bruit</a:t>
            </a:r>
          </a:p>
          <a:p>
            <a:pPr>
              <a:lnSpc>
                <a:spcPct val="90000"/>
              </a:lnSpc>
            </a:pPr>
            <a:r>
              <a:rPr lang="en-US" sz="17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Vibratory energy is a thrill</a:t>
            </a:r>
          </a:p>
          <a:p>
            <a:pPr>
              <a:lnSpc>
                <a:spcPct val="90000"/>
              </a:lnSpc>
            </a:pPr>
            <a:r>
              <a:rPr lang="en-US" sz="17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The Reynolds number for turbulent flow is greater than 2000</a:t>
            </a:r>
          </a:p>
        </p:txBody>
      </p:sp>
      <p:sp>
        <p:nvSpPr>
          <p:cNvPr id="1033" name="Rounded Rectangle 7">
            <a:extLst>
              <a:ext uri="{FF2B5EF4-FFF2-40B4-BE49-F238E27FC236}">
                <a16:creationId xmlns:a16="http://schemas.microsoft.com/office/drawing/2014/main" id="{89AE0452-FADF-4CC9-8A9B-B5393D499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93" y="620720"/>
            <a:ext cx="4081421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aminar Flow and Turbulent Flow - The Constructor">
            <a:extLst>
              <a:ext uri="{FF2B5EF4-FFF2-40B4-BE49-F238E27FC236}">
                <a16:creationId xmlns:a16="http://schemas.microsoft.com/office/drawing/2014/main" id="{F4E31B66-FF22-084F-F428-FFF326FD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139" y="1735635"/>
            <a:ext cx="3338528" cy="304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7732" y="609600"/>
            <a:ext cx="5057825" cy="1905000"/>
          </a:xfrm>
        </p:spPr>
        <p:txBody>
          <a:bodyPr>
            <a:normAutofit/>
          </a:bodyPr>
          <a:lstStyle/>
          <a:p>
            <a:r>
              <a:rPr lang="en-US"/>
              <a:t>Energy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D53AEB5-838D-334D-6038-D419D392D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93" r="39255"/>
          <a:stretch/>
        </p:blipFill>
        <p:spPr>
          <a:xfrm>
            <a:off x="193192" y="10"/>
            <a:ext cx="2609642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732" y="2666999"/>
            <a:ext cx="5285133" cy="3415749"/>
          </a:xfrm>
        </p:spPr>
        <p:txBody>
          <a:bodyPr>
            <a:normAutofit/>
          </a:bodyPr>
          <a:lstStyle/>
          <a:p>
            <a:r>
              <a:rPr lang="en-US"/>
              <a:t>Energy Gradient – the driving force in blood flow</a:t>
            </a:r>
          </a:p>
          <a:p>
            <a:r>
              <a:rPr lang="en-US"/>
              <a:t>Three forms of energy associated with blood flow</a:t>
            </a:r>
          </a:p>
          <a:p>
            <a:pPr>
              <a:buNone/>
            </a:pPr>
            <a:r>
              <a:rPr lang="en-US"/>
              <a:t>         1) Kinetic</a:t>
            </a:r>
          </a:p>
          <a:p>
            <a:pPr>
              <a:buNone/>
            </a:pPr>
            <a:r>
              <a:rPr lang="en-US"/>
              <a:t>         2) Pressure</a:t>
            </a:r>
          </a:p>
          <a:p>
            <a:pPr>
              <a:buNone/>
            </a:pPr>
            <a:r>
              <a:rPr lang="en-US"/>
              <a:t>         3) Gravitational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348" y="609600"/>
            <a:ext cx="3841955" cy="1905000"/>
          </a:xfrm>
        </p:spPr>
        <p:txBody>
          <a:bodyPr>
            <a:normAutofit/>
          </a:bodyPr>
          <a:lstStyle/>
          <a:p>
            <a:r>
              <a:rPr lang="en-US"/>
              <a:t>Kinetic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5348" y="2666999"/>
            <a:ext cx="3841955" cy="3216276"/>
          </a:xfrm>
        </p:spPr>
        <p:txBody>
          <a:bodyPr anchor="t">
            <a:normAutofit/>
          </a:bodyPr>
          <a:lstStyle/>
          <a:p>
            <a:r>
              <a:rPr lang="en-US"/>
              <a:t>Associated with a moving object</a:t>
            </a:r>
          </a:p>
          <a:p>
            <a:r>
              <a:rPr lang="en-US"/>
              <a:t>Determined by two factors</a:t>
            </a:r>
          </a:p>
          <a:p>
            <a:pPr>
              <a:buNone/>
            </a:pPr>
            <a:r>
              <a:rPr lang="en-US"/>
              <a:t>         1) Mass</a:t>
            </a:r>
          </a:p>
          <a:p>
            <a:pPr>
              <a:buNone/>
            </a:pPr>
            <a:r>
              <a:rPr lang="en-US"/>
              <a:t>         2) Speed at which it moves</a:t>
            </a:r>
          </a:p>
          <a:p>
            <a:r>
              <a:rPr lang="en-US"/>
              <a:t>Heavy objects at high speed have a large amount of kinetic energy</a:t>
            </a:r>
          </a:p>
        </p:txBody>
      </p:sp>
      <p:pic>
        <p:nvPicPr>
          <p:cNvPr id="4098" name="Picture 2" descr="Mrs. Dubick: Potential and Kinetic Energy">
            <a:extLst>
              <a:ext uri="{FF2B5EF4-FFF2-40B4-BE49-F238E27FC236}">
                <a16:creationId xmlns:a16="http://schemas.microsoft.com/office/drawing/2014/main" id="{BB2789B6-D90B-B880-8859-A30A0C2E6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394" y="2022419"/>
            <a:ext cx="4088720" cy="2493121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393" y="609600"/>
            <a:ext cx="4930264" cy="1905000"/>
          </a:xfrm>
        </p:spPr>
        <p:txBody>
          <a:bodyPr>
            <a:normAutofit/>
          </a:bodyPr>
          <a:lstStyle/>
          <a:p>
            <a:r>
              <a:rPr lang="en-US"/>
              <a:t>Pressure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394" y="2666999"/>
            <a:ext cx="4930263" cy="3216276"/>
          </a:xfrm>
        </p:spPr>
        <p:txBody>
          <a:bodyPr anchor="t">
            <a:normAutofit/>
          </a:bodyPr>
          <a:lstStyle/>
          <a:p>
            <a:r>
              <a:rPr lang="en-US"/>
              <a:t>A form of stored or potential energy</a:t>
            </a:r>
          </a:p>
          <a:p>
            <a:r>
              <a:rPr lang="en-US"/>
              <a:t>Has the ability to perform work</a:t>
            </a:r>
          </a:p>
          <a:p>
            <a:r>
              <a:rPr lang="en-US"/>
              <a:t>Pressure is a major form of energy for circulating blood and creates flow by overcoming resistance.</a:t>
            </a:r>
          </a:p>
        </p:txBody>
      </p:sp>
      <p:pic>
        <p:nvPicPr>
          <p:cNvPr id="5122" name="Picture 2" descr="Work and Energy">
            <a:extLst>
              <a:ext uri="{FF2B5EF4-FFF2-40B4-BE49-F238E27FC236}">
                <a16:creationId xmlns:a16="http://schemas.microsoft.com/office/drawing/2014/main" id="{D1F0711F-57A2-E7FD-5DF2-6AFD0885B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8129" y="1032036"/>
            <a:ext cx="2982591" cy="4473886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F5F28DF4-08D5-4BC4-84A1-C0DCA66F4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348" y="609600"/>
            <a:ext cx="3841955" cy="1905000"/>
          </a:xfrm>
        </p:spPr>
        <p:txBody>
          <a:bodyPr>
            <a:normAutofit/>
          </a:bodyPr>
          <a:lstStyle/>
          <a:p>
            <a:r>
              <a:rPr lang="en-US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Gravitational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5348" y="2666999"/>
            <a:ext cx="3841955" cy="3216276"/>
          </a:xfrm>
        </p:spPr>
        <p:txBody>
          <a:bodyPr anchor="t">
            <a:normAutofit/>
          </a:bodyPr>
          <a:lstStyle/>
          <a:p>
            <a:r>
              <a:rPr lang="en-US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Also a form of stored or potential energy</a:t>
            </a:r>
          </a:p>
          <a:p>
            <a:r>
              <a:rPr lang="en-US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Gravitational energy works on elevated objects</a:t>
            </a:r>
          </a:p>
          <a:p>
            <a:r>
              <a:rPr lang="en-US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Example: Skier at the top of a mountain vs the bottom</a:t>
            </a:r>
          </a:p>
        </p:txBody>
      </p:sp>
      <p:sp>
        <p:nvSpPr>
          <p:cNvPr id="6153" name="Rounded Rectangle 7">
            <a:extLst>
              <a:ext uri="{FF2B5EF4-FFF2-40B4-BE49-F238E27FC236}">
                <a16:creationId xmlns:a16="http://schemas.microsoft.com/office/drawing/2014/main" id="{89AE0452-FADF-4CC9-8A9B-B5393D499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93" y="620720"/>
            <a:ext cx="4081421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Roller coasters!!! – Ali's super great energy blog">
            <a:extLst>
              <a:ext uri="{FF2B5EF4-FFF2-40B4-BE49-F238E27FC236}">
                <a16:creationId xmlns:a16="http://schemas.microsoft.com/office/drawing/2014/main" id="{BFF6AD25-21AE-B0F5-4BD7-A41C9FAC5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139" y="1587522"/>
            <a:ext cx="3338528" cy="33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D649E082A6D408757A4E9A2C25346" ma:contentTypeVersion="13" ma:contentTypeDescription="Create a new document." ma:contentTypeScope="" ma:versionID="8d4ed35d35085092ed40ccfbb228fad2">
  <xsd:schema xmlns:xsd="http://www.w3.org/2001/XMLSchema" xmlns:xs="http://www.w3.org/2001/XMLSchema" xmlns:p="http://schemas.microsoft.com/office/2006/metadata/properties" xmlns:ns2="1d628898-7c92-4313-b589-f839b19a29e6" xmlns:ns3="564477d5-28bc-4281-951a-a6595459d476" targetNamespace="http://schemas.microsoft.com/office/2006/metadata/properties" ma:root="true" ma:fieldsID="1e4959d1ed7366c3f6fb63154d0dafa9" ns2:_="" ns3:_="">
    <xsd:import namespace="1d628898-7c92-4313-b589-f839b19a29e6"/>
    <xsd:import namespace="564477d5-28bc-4281-951a-a6595459d4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28898-7c92-4313-b589-f839b19a29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ab9d10e-cf46-43c3-8dbe-852b4cfb5d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4477d5-28bc-4281-951a-a6595459d47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8a014298-9250-4e8d-9453-de0460558e4e}" ma:internalName="TaxCatchAll" ma:showField="CatchAllData" ma:web="564477d5-28bc-4281-951a-a6595459d4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64477d5-28bc-4281-951a-a6595459d476" xsi:nil="true"/>
    <lcf76f155ced4ddcb4097134ff3c332f xmlns="1d628898-7c92-4313-b589-f839b19a29e6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73CC56-7F88-4BFC-86F0-339F0C849D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628898-7c92-4313-b589-f839b19a29e6"/>
    <ds:schemaRef ds:uri="564477d5-28bc-4281-951a-a6595459d4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B89E1A-3896-4DF3-8A49-944522DA669E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564477d5-28bc-4281-951a-a6595459d476"/>
    <ds:schemaRef ds:uri="http://www.w3.org/XML/1998/namespace"/>
    <ds:schemaRef ds:uri="1d628898-7c92-4313-b589-f839b19a29e6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B7DED36-CC7E-4FDE-866F-4C0DD07E9A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685</Words>
  <Application>Microsoft Office PowerPoint</Application>
  <PresentationFormat>On-screen Show (4:3)</PresentationFormat>
  <Paragraphs>93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Century Gothic</vt:lpstr>
      <vt:lpstr>Mesh</vt:lpstr>
      <vt:lpstr>PowerPoint Presentation</vt:lpstr>
      <vt:lpstr>Hemodynamics</vt:lpstr>
      <vt:lpstr>Flow</vt:lpstr>
      <vt:lpstr>Laminar Flow</vt:lpstr>
      <vt:lpstr>Turbulent Flow</vt:lpstr>
      <vt:lpstr>Energy </vt:lpstr>
      <vt:lpstr>Kinetic Energy</vt:lpstr>
      <vt:lpstr>Pressure Energy</vt:lpstr>
      <vt:lpstr>Gravitational Energy</vt:lpstr>
      <vt:lpstr>Energy Losses in Circulation</vt:lpstr>
      <vt:lpstr>Stenosis</vt:lpstr>
      <vt:lpstr>Bernoulli’s Principle </vt:lpstr>
      <vt:lpstr>Bernoulli’s Principle </vt:lpstr>
      <vt:lpstr>Pressure – Flow Relationship</vt:lpstr>
      <vt:lpstr>Hydrostatic Pressure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Hemodynamics / Doppler</dc:title>
  <dc:creator>Heart Center</dc:creator>
  <cp:lastModifiedBy>Johnson, Israel N</cp:lastModifiedBy>
  <cp:revision>79</cp:revision>
  <dcterms:created xsi:type="dcterms:W3CDTF">2013-10-25T14:28:38Z</dcterms:created>
  <dcterms:modified xsi:type="dcterms:W3CDTF">2023-10-23T01:56:37Z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0x0101003BCD649E082A6D408757A4E9A2C25346</vt:lpwstr>
  </property>
  <property fmtid="{D5CDD505-2E9C-101B-9397-08002B2CF9AE}" pid="3" name="MediaServiceImageTags">
    <vt:lpwstr/>
  </property>
</Properties>
</file>